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63" r:id="rId3"/>
    <p:sldId id="274" r:id="rId4"/>
    <p:sldId id="273" r:id="rId5"/>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FF66CC"/>
    <a:srgbClr val="FF0066"/>
    <a:srgbClr val="FF0000"/>
    <a:srgbClr val="FFCCFF"/>
    <a:srgbClr val="FF99FF"/>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84" autoAdjust="0"/>
    <p:restoredTop sz="94660"/>
  </p:normalViewPr>
  <p:slideViewPr>
    <p:cSldViewPr snapToGrid="0">
      <p:cViewPr varScale="1">
        <p:scale>
          <a:sx n="111" d="100"/>
          <a:sy n="111" d="100"/>
        </p:scale>
        <p:origin x="159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28507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hyperlink" Target="http://www.digipot.net/"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B951FB68-000E-3C92-06D8-5C0CFC1CC309}"/>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Box 8">
            <a:extLst>
              <a:ext uri="{FF2B5EF4-FFF2-40B4-BE49-F238E27FC236}">
                <a16:creationId xmlns:a16="http://schemas.microsoft.com/office/drawing/2014/main" id="{A1331023-CC9A-C5A0-85E3-22E7DEAB33B7}"/>
              </a:ext>
            </a:extLst>
          </p:cNvPr>
          <p:cNvSpPr txBox="1">
            <a:spLocks noChangeArrowheads="1"/>
          </p:cNvSpPr>
          <p:nvPr userDrawn="1"/>
        </p:nvSpPr>
        <p:spPr bwMode="auto">
          <a:xfrm>
            <a:off x="0" y="6643688"/>
            <a:ext cx="311816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914400" fontAlgn="base">
              <a:spcBef>
                <a:spcPct val="0"/>
              </a:spcBef>
              <a:spcAft>
                <a:spcPct val="0"/>
              </a:spcAft>
            </a:pPr>
            <a:r>
              <a:rPr kumimoji="1" lang="en-US" altLang="ja-JP" sz="800" b="1" dirty="0">
                <a:solidFill>
                  <a:srgbClr val="000000"/>
                </a:solidFill>
                <a:latin typeface="Arial" charset="0"/>
                <a:ea typeface="ＭＳ Ｐゴシック" charset="-128"/>
              </a:rPr>
              <a:t>Copyright©2023 </a:t>
            </a:r>
            <a:r>
              <a:rPr kumimoji="1" lang="en-US" altLang="ja-JP" sz="800" b="1" dirty="0">
                <a:solidFill>
                  <a:srgbClr val="000000"/>
                </a:solidFill>
                <a:latin typeface="Arial" charset="0"/>
                <a:ea typeface="ＭＳ Ｐゴシック" charset="-128"/>
                <a:hlinkClick r:id="rId4"/>
              </a:rPr>
              <a:t>https://www.digipot.net</a:t>
            </a:r>
            <a:r>
              <a:rPr kumimoji="1" lang="en-US" altLang="ja-JP" sz="800" b="1" dirty="0">
                <a:solidFill>
                  <a:srgbClr val="000000"/>
                </a:solidFill>
                <a:latin typeface="Arial" charset="0"/>
                <a:ea typeface="ＭＳ Ｐゴシック" charset="-128"/>
              </a:rPr>
              <a:t> All rights reserved. </a:t>
            </a:r>
          </a:p>
        </p:txBody>
      </p:sp>
    </p:spTree>
    <p:extLst>
      <p:ext uri="{BB962C8B-B14F-4D97-AF65-F5344CB8AC3E}">
        <p14:creationId xmlns:p14="http://schemas.microsoft.com/office/powerpoint/2010/main" val="4088104016"/>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6DBB4E95-2B94-8EE4-403F-6051550F91B6}"/>
              </a:ext>
            </a:extLst>
          </p:cNvPr>
          <p:cNvSpPr/>
          <p:nvPr/>
        </p:nvSpPr>
        <p:spPr>
          <a:xfrm>
            <a:off x="3096883" y="2444828"/>
            <a:ext cx="1802921" cy="3455640"/>
          </a:xfrm>
          <a:prstGeom prst="rect">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CAB44DFD-CFA4-6CB5-C9D2-4E49F4CA2BB1}"/>
              </a:ext>
            </a:extLst>
          </p:cNvPr>
          <p:cNvSpPr/>
          <p:nvPr/>
        </p:nvSpPr>
        <p:spPr>
          <a:xfrm>
            <a:off x="5029200" y="3838755"/>
            <a:ext cx="1802921" cy="2061712"/>
          </a:xfrm>
          <a:prstGeom prst="rect">
            <a:avLst/>
          </a:prstGeom>
          <a:solidFill>
            <a:srgbClr val="FF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図形 18">
            <a:extLst>
              <a:ext uri="{FF2B5EF4-FFF2-40B4-BE49-F238E27FC236}">
                <a16:creationId xmlns:a16="http://schemas.microsoft.com/office/drawing/2014/main" id="{4E7B487E-2E10-D153-9016-5AF8D41BFAF0}"/>
              </a:ext>
            </a:extLst>
          </p:cNvPr>
          <p:cNvSpPr/>
          <p:nvPr/>
        </p:nvSpPr>
        <p:spPr bwMode="auto">
          <a:xfrm>
            <a:off x="2841511" y="1268760"/>
            <a:ext cx="4185465" cy="4770530"/>
          </a:xfrm>
          <a:custGeom>
            <a:avLst/>
            <a:gdLst>
              <a:gd name="connsiteX0" fmla="*/ 2840993 w 4185465"/>
              <a:gd name="connsiteY0" fmla="*/ 1759679 h 4770530"/>
              <a:gd name="connsiteX1" fmla="*/ 2262165 w 4185465"/>
              <a:gd name="connsiteY1" fmla="*/ 2338506 h 4770530"/>
              <a:gd name="connsiteX2" fmla="*/ 2262165 w 4185465"/>
              <a:gd name="connsiteY2" fmla="*/ 3324712 h 4770530"/>
              <a:gd name="connsiteX3" fmla="*/ 2496335 w 4185465"/>
              <a:gd name="connsiteY3" fmla="*/ 3324712 h 4770530"/>
              <a:gd name="connsiteX4" fmla="*/ 2496336 w 4185465"/>
              <a:gd name="connsiteY4" fmla="*/ 2316791 h 4770530"/>
              <a:gd name="connsiteX5" fmla="*/ 2530143 w 4185465"/>
              <a:gd name="connsiteY5" fmla="*/ 2282983 h 4770530"/>
              <a:gd name="connsiteX6" fmla="*/ 2563951 w 4185465"/>
              <a:gd name="connsiteY6" fmla="*/ 2316791 h 4770530"/>
              <a:gd name="connsiteX7" fmla="*/ 2563951 w 4185465"/>
              <a:gd name="connsiteY7" fmla="*/ 3050640 h 4770530"/>
              <a:gd name="connsiteX8" fmla="*/ 2449906 w 4185465"/>
              <a:gd name="connsiteY8" fmla="*/ 3898557 h 4770530"/>
              <a:gd name="connsiteX9" fmla="*/ 2626005 w 4185465"/>
              <a:gd name="connsiteY9" fmla="*/ 3898557 h 4770530"/>
              <a:gd name="connsiteX10" fmla="*/ 2700173 w 4185465"/>
              <a:gd name="connsiteY10" fmla="*/ 4574406 h 4770530"/>
              <a:gd name="connsiteX11" fmla="*/ 3039039 w 4185465"/>
              <a:gd name="connsiteY11" fmla="*/ 4574406 h 4770530"/>
              <a:gd name="connsiteX12" fmla="*/ 3039039 w 4185465"/>
              <a:gd name="connsiteY12" fmla="*/ 3898557 h 4770530"/>
              <a:gd name="connsiteX13" fmla="*/ 3106654 w 4185465"/>
              <a:gd name="connsiteY13" fmla="*/ 3898557 h 4770530"/>
              <a:gd name="connsiteX14" fmla="*/ 3106654 w 4185465"/>
              <a:gd name="connsiteY14" fmla="*/ 4574406 h 4770530"/>
              <a:gd name="connsiteX15" fmla="*/ 3445521 w 4185465"/>
              <a:gd name="connsiteY15" fmla="*/ 4574406 h 4770530"/>
              <a:gd name="connsiteX16" fmla="*/ 3519688 w 4185465"/>
              <a:gd name="connsiteY16" fmla="*/ 3898557 h 4770530"/>
              <a:gd name="connsiteX17" fmla="*/ 3697624 w 4185465"/>
              <a:gd name="connsiteY17" fmla="*/ 3898557 h 4770530"/>
              <a:gd name="connsiteX18" fmla="*/ 3583579 w 4185465"/>
              <a:gd name="connsiteY18" fmla="*/ 3050640 h 4770530"/>
              <a:gd name="connsiteX19" fmla="*/ 3583580 w 4185465"/>
              <a:gd name="connsiteY19" fmla="*/ 2316791 h 4770530"/>
              <a:gd name="connsiteX20" fmla="*/ 3617388 w 4185465"/>
              <a:gd name="connsiteY20" fmla="*/ 2282983 h 4770530"/>
              <a:gd name="connsiteX21" fmla="*/ 3651196 w 4185465"/>
              <a:gd name="connsiteY21" fmla="*/ 2316791 h 4770530"/>
              <a:gd name="connsiteX22" fmla="*/ 3651195 w 4185465"/>
              <a:gd name="connsiteY22" fmla="*/ 3324712 h 4770530"/>
              <a:gd name="connsiteX23" fmla="*/ 3885368 w 4185465"/>
              <a:gd name="connsiteY23" fmla="*/ 3324712 h 4770530"/>
              <a:gd name="connsiteX24" fmla="*/ 3885368 w 4185465"/>
              <a:gd name="connsiteY24" fmla="*/ 2338506 h 4770530"/>
              <a:gd name="connsiteX25" fmla="*/ 3306540 w 4185465"/>
              <a:gd name="connsiteY25" fmla="*/ 1759679 h 4770530"/>
              <a:gd name="connsiteX26" fmla="*/ 588385 w 4185465"/>
              <a:gd name="connsiteY26" fmla="*/ 1759679 h 4770530"/>
              <a:gd name="connsiteX27" fmla="*/ 327540 w 4185465"/>
              <a:gd name="connsiteY27" fmla="*/ 2020523 h 4770530"/>
              <a:gd name="connsiteX28" fmla="*/ 327540 w 4185465"/>
              <a:gd name="connsiteY28" fmla="*/ 3324712 h 4770530"/>
              <a:gd name="connsiteX29" fmla="*/ 561709 w 4185465"/>
              <a:gd name="connsiteY29" fmla="*/ 3324712 h 4770530"/>
              <a:gd name="connsiteX30" fmla="*/ 561709 w 4185465"/>
              <a:gd name="connsiteY30" fmla="*/ 2291047 h 4770530"/>
              <a:gd name="connsiteX31" fmla="*/ 595517 w 4185465"/>
              <a:gd name="connsiteY31" fmla="*/ 2257239 h 4770530"/>
              <a:gd name="connsiteX32" fmla="*/ 629325 w 4185465"/>
              <a:gd name="connsiteY32" fmla="*/ 2291047 h 4770530"/>
              <a:gd name="connsiteX33" fmla="*/ 629324 w 4185465"/>
              <a:gd name="connsiteY33" fmla="*/ 3324712 h 4770530"/>
              <a:gd name="connsiteX34" fmla="*/ 630707 w 4185465"/>
              <a:gd name="connsiteY34" fmla="*/ 3324712 h 4770530"/>
              <a:gd name="connsiteX35" fmla="*/ 766466 w 4185465"/>
              <a:gd name="connsiteY35" fmla="*/ 4574408 h 4770530"/>
              <a:gd name="connsiteX36" fmla="*/ 1105331 w 4185465"/>
              <a:gd name="connsiteY36" fmla="*/ 4574408 h 4770530"/>
              <a:gd name="connsiteX37" fmla="*/ 1105331 w 4185465"/>
              <a:gd name="connsiteY37" fmla="*/ 3138406 h 4770530"/>
              <a:gd name="connsiteX38" fmla="*/ 1139139 w 4185465"/>
              <a:gd name="connsiteY38" fmla="*/ 3104598 h 4770530"/>
              <a:gd name="connsiteX39" fmla="*/ 1172947 w 4185465"/>
              <a:gd name="connsiteY39" fmla="*/ 3138406 h 4770530"/>
              <a:gd name="connsiteX40" fmla="*/ 1172946 w 4185465"/>
              <a:gd name="connsiteY40" fmla="*/ 4574408 h 4770530"/>
              <a:gd name="connsiteX41" fmla="*/ 1511815 w 4185465"/>
              <a:gd name="connsiteY41" fmla="*/ 4574408 h 4770530"/>
              <a:gd name="connsiteX42" fmla="*/ 1647575 w 4185465"/>
              <a:gd name="connsiteY42" fmla="*/ 3324712 h 4770530"/>
              <a:gd name="connsiteX43" fmla="*/ 1648953 w 4185465"/>
              <a:gd name="connsiteY43" fmla="*/ 3324712 h 4770530"/>
              <a:gd name="connsiteX44" fmla="*/ 1648953 w 4185465"/>
              <a:gd name="connsiteY44" fmla="*/ 2291047 h 4770530"/>
              <a:gd name="connsiteX45" fmla="*/ 1682761 w 4185465"/>
              <a:gd name="connsiteY45" fmla="*/ 2257239 h 4770530"/>
              <a:gd name="connsiteX46" fmla="*/ 1716569 w 4185465"/>
              <a:gd name="connsiteY46" fmla="*/ 2291047 h 4770530"/>
              <a:gd name="connsiteX47" fmla="*/ 1716569 w 4185465"/>
              <a:gd name="connsiteY47" fmla="*/ 3324712 h 4770530"/>
              <a:gd name="connsiteX48" fmla="*/ 1950743 w 4185465"/>
              <a:gd name="connsiteY48" fmla="*/ 3324712 h 4770530"/>
              <a:gd name="connsiteX49" fmla="*/ 1950743 w 4185465"/>
              <a:gd name="connsiteY49" fmla="*/ 2020523 h 4770530"/>
              <a:gd name="connsiteX50" fmla="*/ 1689898 w 4185465"/>
              <a:gd name="connsiteY50" fmla="*/ 1759679 h 4770530"/>
              <a:gd name="connsiteX51" fmla="*/ 3073767 w 4185465"/>
              <a:gd name="connsiteY51" fmla="*/ 194646 h 4770530"/>
              <a:gd name="connsiteX52" fmla="*/ 2343417 w 4185465"/>
              <a:gd name="connsiteY52" fmla="*/ 924995 h 4770530"/>
              <a:gd name="connsiteX53" fmla="*/ 3073767 w 4185465"/>
              <a:gd name="connsiteY53" fmla="*/ 1655343 h 4770530"/>
              <a:gd name="connsiteX54" fmla="*/ 3804116 w 4185465"/>
              <a:gd name="connsiteY54" fmla="*/ 924995 h 4770530"/>
              <a:gd name="connsiteX55" fmla="*/ 3073767 w 4185465"/>
              <a:gd name="connsiteY55" fmla="*/ 194646 h 4770530"/>
              <a:gd name="connsiteX56" fmla="*/ 1139142 w 4185465"/>
              <a:gd name="connsiteY56" fmla="*/ 194646 h 4770530"/>
              <a:gd name="connsiteX57" fmla="*/ 408792 w 4185465"/>
              <a:gd name="connsiteY57" fmla="*/ 924994 h 4770530"/>
              <a:gd name="connsiteX58" fmla="*/ 1139142 w 4185465"/>
              <a:gd name="connsiteY58" fmla="*/ 1655343 h 4770530"/>
              <a:gd name="connsiteX59" fmla="*/ 1869491 w 4185465"/>
              <a:gd name="connsiteY59" fmla="*/ 924994 h 4770530"/>
              <a:gd name="connsiteX60" fmla="*/ 1139142 w 4185465"/>
              <a:gd name="connsiteY60" fmla="*/ 194646 h 4770530"/>
              <a:gd name="connsiteX61" fmla="*/ 0 w 4185465"/>
              <a:gd name="connsiteY61" fmla="*/ 0 h 4770530"/>
              <a:gd name="connsiteX62" fmla="*/ 4185465 w 4185465"/>
              <a:gd name="connsiteY62" fmla="*/ 0 h 4770530"/>
              <a:gd name="connsiteX63" fmla="*/ 4185465 w 4185465"/>
              <a:gd name="connsiteY63" fmla="*/ 4770530 h 4770530"/>
              <a:gd name="connsiteX64" fmla="*/ 0 w 4185465"/>
              <a:gd name="connsiteY64" fmla="*/ 4770530 h 4770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185465" h="4770530">
                <a:moveTo>
                  <a:pt x="2840993" y="1759679"/>
                </a:moveTo>
                <a:cubicBezTo>
                  <a:pt x="2521315" y="1759679"/>
                  <a:pt x="2262165" y="2018829"/>
                  <a:pt x="2262165" y="2338506"/>
                </a:cubicBezTo>
                <a:lnTo>
                  <a:pt x="2262165" y="3324712"/>
                </a:lnTo>
                <a:lnTo>
                  <a:pt x="2496335" y="3324712"/>
                </a:lnTo>
                <a:lnTo>
                  <a:pt x="2496336" y="2316791"/>
                </a:lnTo>
                <a:cubicBezTo>
                  <a:pt x="2496336" y="2298119"/>
                  <a:pt x="2511472" y="2282983"/>
                  <a:pt x="2530143" y="2282983"/>
                </a:cubicBezTo>
                <a:cubicBezTo>
                  <a:pt x="2548815" y="2282983"/>
                  <a:pt x="2563951" y="2298119"/>
                  <a:pt x="2563951" y="2316791"/>
                </a:cubicBezTo>
                <a:lnTo>
                  <a:pt x="2563951" y="3050640"/>
                </a:lnTo>
                <a:lnTo>
                  <a:pt x="2449906" y="3898557"/>
                </a:lnTo>
                <a:lnTo>
                  <a:pt x="2626005" y="3898557"/>
                </a:lnTo>
                <a:lnTo>
                  <a:pt x="2700173" y="4574406"/>
                </a:lnTo>
                <a:lnTo>
                  <a:pt x="3039039" y="4574406"/>
                </a:lnTo>
                <a:lnTo>
                  <a:pt x="3039039" y="3898557"/>
                </a:lnTo>
                <a:lnTo>
                  <a:pt x="3106654" y="3898557"/>
                </a:lnTo>
                <a:lnTo>
                  <a:pt x="3106654" y="4574406"/>
                </a:lnTo>
                <a:lnTo>
                  <a:pt x="3445521" y="4574406"/>
                </a:lnTo>
                <a:lnTo>
                  <a:pt x="3519688" y="3898557"/>
                </a:lnTo>
                <a:lnTo>
                  <a:pt x="3697624" y="3898557"/>
                </a:lnTo>
                <a:lnTo>
                  <a:pt x="3583579" y="3050640"/>
                </a:lnTo>
                <a:lnTo>
                  <a:pt x="3583580" y="2316791"/>
                </a:lnTo>
                <a:cubicBezTo>
                  <a:pt x="3583580" y="2298119"/>
                  <a:pt x="3598716" y="2282983"/>
                  <a:pt x="3617388" y="2282983"/>
                </a:cubicBezTo>
                <a:cubicBezTo>
                  <a:pt x="3636059" y="2282983"/>
                  <a:pt x="3651196" y="2298119"/>
                  <a:pt x="3651196" y="2316791"/>
                </a:cubicBezTo>
                <a:lnTo>
                  <a:pt x="3651195" y="3324712"/>
                </a:lnTo>
                <a:lnTo>
                  <a:pt x="3885368" y="3324712"/>
                </a:lnTo>
                <a:lnTo>
                  <a:pt x="3885368" y="2338506"/>
                </a:lnTo>
                <a:cubicBezTo>
                  <a:pt x="3885368" y="2018829"/>
                  <a:pt x="3626218" y="1759679"/>
                  <a:pt x="3306540" y="1759679"/>
                </a:cubicBezTo>
                <a:close/>
                <a:moveTo>
                  <a:pt x="588385" y="1759679"/>
                </a:moveTo>
                <a:cubicBezTo>
                  <a:pt x="444324" y="1759679"/>
                  <a:pt x="327540" y="1876462"/>
                  <a:pt x="327540" y="2020523"/>
                </a:cubicBezTo>
                <a:lnTo>
                  <a:pt x="327540" y="3324712"/>
                </a:lnTo>
                <a:lnTo>
                  <a:pt x="561709" y="3324712"/>
                </a:lnTo>
                <a:lnTo>
                  <a:pt x="561709" y="2291047"/>
                </a:lnTo>
                <a:cubicBezTo>
                  <a:pt x="561709" y="2272375"/>
                  <a:pt x="576846" y="2257239"/>
                  <a:pt x="595517" y="2257239"/>
                </a:cubicBezTo>
                <a:cubicBezTo>
                  <a:pt x="614189" y="2257239"/>
                  <a:pt x="629325" y="2272375"/>
                  <a:pt x="629325" y="2291047"/>
                </a:cubicBezTo>
                <a:lnTo>
                  <a:pt x="629324" y="3324712"/>
                </a:lnTo>
                <a:lnTo>
                  <a:pt x="630707" y="3324712"/>
                </a:lnTo>
                <a:lnTo>
                  <a:pt x="766466" y="4574408"/>
                </a:lnTo>
                <a:lnTo>
                  <a:pt x="1105331" y="4574408"/>
                </a:lnTo>
                <a:lnTo>
                  <a:pt x="1105331" y="3138406"/>
                </a:lnTo>
                <a:cubicBezTo>
                  <a:pt x="1105331" y="3119735"/>
                  <a:pt x="1120468" y="3104598"/>
                  <a:pt x="1139139" y="3104598"/>
                </a:cubicBezTo>
                <a:cubicBezTo>
                  <a:pt x="1157811" y="3104598"/>
                  <a:pt x="1172947" y="3119735"/>
                  <a:pt x="1172947" y="3138406"/>
                </a:cubicBezTo>
                <a:lnTo>
                  <a:pt x="1172946" y="4574408"/>
                </a:lnTo>
                <a:lnTo>
                  <a:pt x="1511815" y="4574408"/>
                </a:lnTo>
                <a:lnTo>
                  <a:pt x="1647575" y="3324712"/>
                </a:lnTo>
                <a:lnTo>
                  <a:pt x="1648953" y="3324712"/>
                </a:lnTo>
                <a:lnTo>
                  <a:pt x="1648953" y="2291047"/>
                </a:lnTo>
                <a:cubicBezTo>
                  <a:pt x="1648953" y="2272375"/>
                  <a:pt x="1664090" y="2257239"/>
                  <a:pt x="1682761" y="2257239"/>
                </a:cubicBezTo>
                <a:cubicBezTo>
                  <a:pt x="1701433" y="2257239"/>
                  <a:pt x="1716569" y="2272375"/>
                  <a:pt x="1716569" y="2291047"/>
                </a:cubicBezTo>
                <a:lnTo>
                  <a:pt x="1716569" y="3324712"/>
                </a:lnTo>
                <a:lnTo>
                  <a:pt x="1950743" y="3324712"/>
                </a:lnTo>
                <a:lnTo>
                  <a:pt x="1950743" y="2020523"/>
                </a:lnTo>
                <a:cubicBezTo>
                  <a:pt x="1950743" y="1876462"/>
                  <a:pt x="1833959" y="1759679"/>
                  <a:pt x="1689898" y="1759679"/>
                </a:cubicBezTo>
                <a:close/>
                <a:moveTo>
                  <a:pt x="3073767" y="194646"/>
                </a:moveTo>
                <a:cubicBezTo>
                  <a:pt x="2670406" y="194646"/>
                  <a:pt x="2343417" y="521634"/>
                  <a:pt x="2343417" y="924995"/>
                </a:cubicBezTo>
                <a:cubicBezTo>
                  <a:pt x="2343417" y="1328355"/>
                  <a:pt x="2670406" y="1655343"/>
                  <a:pt x="3073767" y="1655343"/>
                </a:cubicBezTo>
                <a:cubicBezTo>
                  <a:pt x="3477127" y="1655343"/>
                  <a:pt x="3804116" y="1328355"/>
                  <a:pt x="3804116" y="924995"/>
                </a:cubicBezTo>
                <a:cubicBezTo>
                  <a:pt x="3804116" y="521634"/>
                  <a:pt x="3477127" y="194646"/>
                  <a:pt x="3073767" y="194646"/>
                </a:cubicBezTo>
                <a:close/>
                <a:moveTo>
                  <a:pt x="1139142" y="194646"/>
                </a:moveTo>
                <a:cubicBezTo>
                  <a:pt x="735781" y="194646"/>
                  <a:pt x="408792" y="521634"/>
                  <a:pt x="408792" y="924994"/>
                </a:cubicBezTo>
                <a:cubicBezTo>
                  <a:pt x="408792" y="1328355"/>
                  <a:pt x="735781" y="1655343"/>
                  <a:pt x="1139142" y="1655343"/>
                </a:cubicBezTo>
                <a:cubicBezTo>
                  <a:pt x="1542502" y="1655343"/>
                  <a:pt x="1869491" y="1328355"/>
                  <a:pt x="1869491" y="924994"/>
                </a:cubicBezTo>
                <a:cubicBezTo>
                  <a:pt x="1869491" y="521634"/>
                  <a:pt x="1542502" y="194646"/>
                  <a:pt x="1139142" y="194646"/>
                </a:cubicBezTo>
                <a:close/>
                <a:moveTo>
                  <a:pt x="0" y="0"/>
                </a:moveTo>
                <a:lnTo>
                  <a:pt x="4185465" y="0"/>
                </a:lnTo>
                <a:lnTo>
                  <a:pt x="4185465" y="4770530"/>
                </a:lnTo>
                <a:lnTo>
                  <a:pt x="0" y="4770530"/>
                </a:lnTo>
                <a:close/>
              </a:path>
            </a:pathLst>
          </a:custGeom>
          <a:solidFill>
            <a:schemeClr val="bg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6" name="テキスト ボックス 5">
            <a:extLst>
              <a:ext uri="{FF2B5EF4-FFF2-40B4-BE49-F238E27FC236}">
                <a16:creationId xmlns:a16="http://schemas.microsoft.com/office/drawing/2014/main" id="{7109AAB2-8741-FEFA-8F26-BF3DA9617FC7}"/>
              </a:ext>
            </a:extLst>
          </p:cNvPr>
          <p:cNvSpPr txBox="1"/>
          <p:nvPr/>
        </p:nvSpPr>
        <p:spPr>
          <a:xfrm>
            <a:off x="366683" y="2230251"/>
            <a:ext cx="2342012"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説明文説明文説明文説明文説明文説明文説明文説明文説明文説明文説明文説明文説明文説明文説明文説明文説明文説明文説明文説明（男性</a:t>
            </a:r>
            <a:r>
              <a:rPr kumimoji="1" lang="en-US" altLang="ja-JP" sz="1200" dirty="0">
                <a:latin typeface="メイリオ" panose="020B0604030504040204" pitchFamily="50" charset="-128"/>
                <a:ea typeface="メイリオ" panose="020B0604030504040204" pitchFamily="50" charset="-128"/>
              </a:rPr>
              <a:t>20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67B2E554-E293-A943-E2FC-2A37B521A7A3}"/>
              </a:ext>
            </a:extLst>
          </p:cNvPr>
          <p:cNvSpPr txBox="1"/>
          <p:nvPr/>
        </p:nvSpPr>
        <p:spPr>
          <a:xfrm>
            <a:off x="366683" y="3330653"/>
            <a:ext cx="2342012"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説明文説明文説明文説明文説明文説明文説明文説明文説明文説明文説明文説明文説明文説明文説明文説明文説明文説明文説明文説明（男性</a:t>
            </a:r>
            <a:r>
              <a:rPr kumimoji="1" lang="en-US" altLang="ja-JP" sz="1200" dirty="0">
                <a:latin typeface="メイリオ" panose="020B0604030504040204" pitchFamily="50" charset="-128"/>
                <a:ea typeface="メイリオ" panose="020B0604030504040204" pitchFamily="50" charset="-128"/>
              </a:rPr>
              <a:t>30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7A5BC674-F760-4C2D-4701-832CA5489A31}"/>
              </a:ext>
            </a:extLst>
          </p:cNvPr>
          <p:cNvSpPr txBox="1"/>
          <p:nvPr/>
        </p:nvSpPr>
        <p:spPr>
          <a:xfrm>
            <a:off x="366683" y="4431055"/>
            <a:ext cx="2342012"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説明文説明文説明文説明文説明文説明文説明文説明文説明文説明文説明文説明文説明文説明文説明文説明文説明文説明文説明文説明（男性</a:t>
            </a:r>
            <a:r>
              <a:rPr kumimoji="1" lang="en-US" altLang="ja-JP" sz="1200" dirty="0">
                <a:latin typeface="メイリオ" panose="020B0604030504040204" pitchFamily="50" charset="-128"/>
                <a:ea typeface="メイリオ" panose="020B0604030504040204" pitchFamily="50" charset="-128"/>
              </a:rPr>
              <a:t>40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5F1A0E2C-816D-A1C5-9F19-5BE5A0CC4060}"/>
              </a:ext>
            </a:extLst>
          </p:cNvPr>
          <p:cNvSpPr txBox="1"/>
          <p:nvPr/>
        </p:nvSpPr>
        <p:spPr>
          <a:xfrm>
            <a:off x="366683" y="5531458"/>
            <a:ext cx="2342012"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説明文説明文説明文説明文説明文説明文説明文説明文説明文説明文説明文説明文説明文説明文説明文説明文説明文説明文説明文説明（男性</a:t>
            </a:r>
            <a:r>
              <a:rPr kumimoji="1" lang="en-US" altLang="ja-JP" sz="1200" dirty="0">
                <a:latin typeface="メイリオ" panose="020B0604030504040204" pitchFamily="50" charset="-128"/>
                <a:ea typeface="メイリオ" panose="020B0604030504040204" pitchFamily="50" charset="-128"/>
              </a:rPr>
              <a:t>50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18D02066-199F-6606-F1C7-79CB45FB7F2D}"/>
              </a:ext>
            </a:extLst>
          </p:cNvPr>
          <p:cNvSpPr txBox="1"/>
          <p:nvPr/>
        </p:nvSpPr>
        <p:spPr>
          <a:xfrm>
            <a:off x="7198804" y="2230251"/>
            <a:ext cx="2342012"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説明文説明文説明文説明文説明文説明文説明文説明文説明文説明文説明文説明文説明文説明文説明文説明文説明文説明文説明文説明（女性</a:t>
            </a:r>
            <a:r>
              <a:rPr kumimoji="1" lang="en-US" altLang="ja-JP" sz="1200" dirty="0">
                <a:latin typeface="メイリオ" panose="020B0604030504040204" pitchFamily="50" charset="-128"/>
                <a:ea typeface="メイリオ" panose="020B0604030504040204" pitchFamily="50" charset="-128"/>
              </a:rPr>
              <a:t>20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A7F69F1C-BF02-5A3F-F5C6-526F5601626C}"/>
              </a:ext>
            </a:extLst>
          </p:cNvPr>
          <p:cNvSpPr txBox="1"/>
          <p:nvPr/>
        </p:nvSpPr>
        <p:spPr>
          <a:xfrm>
            <a:off x="7198804" y="3330653"/>
            <a:ext cx="2342012"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説明文説明文説明文説明文説明文説明文説明文説明文説明文説明文説明文説明文説明文説明文説明文説明文説明文説明文説明文説明（女性</a:t>
            </a:r>
            <a:r>
              <a:rPr kumimoji="1" lang="en-US" altLang="ja-JP" sz="1200" dirty="0">
                <a:latin typeface="メイリオ" panose="020B0604030504040204" pitchFamily="50" charset="-128"/>
                <a:ea typeface="メイリオ" panose="020B0604030504040204" pitchFamily="50" charset="-128"/>
              </a:rPr>
              <a:t>30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EE7023E8-203E-B29D-49C6-EE7811526EC9}"/>
              </a:ext>
            </a:extLst>
          </p:cNvPr>
          <p:cNvSpPr txBox="1"/>
          <p:nvPr/>
        </p:nvSpPr>
        <p:spPr>
          <a:xfrm>
            <a:off x="7198804" y="4431055"/>
            <a:ext cx="2342012"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説明文説明文説明文説明文説明文説明文説明文説明文説明文説明文説明文説明文説明文説明文説明文説明文説明文説明文説明文説明（女性</a:t>
            </a:r>
            <a:r>
              <a:rPr kumimoji="1" lang="en-US" altLang="ja-JP" sz="1200" dirty="0">
                <a:latin typeface="メイリオ" panose="020B0604030504040204" pitchFamily="50" charset="-128"/>
                <a:ea typeface="メイリオ" panose="020B0604030504040204" pitchFamily="50" charset="-128"/>
              </a:rPr>
              <a:t>40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35E9D589-4E2D-DB2C-7DAF-A202B372EC5E}"/>
              </a:ext>
            </a:extLst>
          </p:cNvPr>
          <p:cNvSpPr txBox="1"/>
          <p:nvPr/>
        </p:nvSpPr>
        <p:spPr>
          <a:xfrm>
            <a:off x="7198804" y="5531458"/>
            <a:ext cx="2342012"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説明文説明文説明文説明文説明文説明文説明文説明文説明文説明文説明文説明文説明文説明文説明文説明文説明文説明文説明文説明（女性</a:t>
            </a:r>
            <a:r>
              <a:rPr kumimoji="1" lang="en-US" altLang="ja-JP" sz="1200" dirty="0">
                <a:latin typeface="メイリオ" panose="020B0604030504040204" pitchFamily="50" charset="-128"/>
                <a:ea typeface="メイリオ" panose="020B0604030504040204" pitchFamily="50" charset="-128"/>
              </a:rPr>
              <a:t>50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CB78625A-5AC8-3B87-A57B-9BE0EA3E0F46}"/>
              </a:ext>
            </a:extLst>
          </p:cNvPr>
          <p:cNvSpPr txBox="1"/>
          <p:nvPr/>
        </p:nvSpPr>
        <p:spPr>
          <a:xfrm>
            <a:off x="3405815" y="5886035"/>
            <a:ext cx="1149674" cy="892552"/>
          </a:xfrm>
          <a:prstGeom prst="rect">
            <a:avLst/>
          </a:prstGeom>
          <a:noFill/>
        </p:spPr>
        <p:txBody>
          <a:bodyPr wrap="none" rtlCol="0">
            <a:spAutoFit/>
          </a:bodyPr>
          <a:lstStyle/>
          <a:p>
            <a:pPr algn="ctr"/>
            <a:r>
              <a:rPr kumimoji="1" lang="ja-JP" altLang="en-US" sz="2000" b="1" dirty="0">
                <a:latin typeface="メイリオ" panose="020B0604030504040204" pitchFamily="50" charset="-128"/>
                <a:ea typeface="メイリオ" panose="020B0604030504040204" pitchFamily="50" charset="-128"/>
              </a:rPr>
              <a:t>男性</a:t>
            </a:r>
            <a:endParaRPr kumimoji="1" lang="en-US" altLang="ja-JP" sz="2000" b="1" dirty="0">
              <a:latin typeface="メイリオ" panose="020B0604030504040204" pitchFamily="50" charset="-128"/>
              <a:ea typeface="メイリオ" panose="020B0604030504040204" pitchFamily="50" charset="-128"/>
            </a:endParaRPr>
          </a:p>
          <a:p>
            <a:pPr algn="ctr"/>
            <a:r>
              <a:rPr kumimoji="1" lang="en-US" altLang="ja-JP" sz="3200" b="1" dirty="0">
                <a:latin typeface="メイリオ" panose="020B0604030504040204" pitchFamily="50" charset="-128"/>
                <a:ea typeface="メイリオ" panose="020B0604030504040204" pitchFamily="50" charset="-128"/>
              </a:rPr>
              <a:t>80</a:t>
            </a:r>
            <a:r>
              <a:rPr kumimoji="1" lang="ja-JP" altLang="en-US" sz="3200" b="1" dirty="0">
                <a:latin typeface="メイリオ" panose="020B0604030504040204" pitchFamily="50" charset="-128"/>
                <a:ea typeface="メイリオ" panose="020B0604030504040204" pitchFamily="50" charset="-128"/>
              </a:rPr>
              <a:t>％</a:t>
            </a:r>
            <a:endParaRPr kumimoji="1" lang="en-US" altLang="ja-JP" sz="3200" b="1" dirty="0">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26F867FF-7E07-3C36-BBB5-4A45C1B01309}"/>
              </a:ext>
            </a:extLst>
          </p:cNvPr>
          <p:cNvSpPr txBox="1"/>
          <p:nvPr/>
        </p:nvSpPr>
        <p:spPr>
          <a:xfrm>
            <a:off x="5381264" y="5886035"/>
            <a:ext cx="1149674" cy="892552"/>
          </a:xfrm>
          <a:prstGeom prst="rect">
            <a:avLst/>
          </a:prstGeom>
          <a:noFill/>
        </p:spPr>
        <p:txBody>
          <a:bodyPr wrap="none" rtlCol="0">
            <a:spAutoFit/>
          </a:bodyPr>
          <a:lstStyle/>
          <a:p>
            <a:pPr algn="ctr"/>
            <a:r>
              <a:rPr kumimoji="1" lang="ja-JP" altLang="en-US" sz="2000" b="1" dirty="0">
                <a:latin typeface="メイリオ" panose="020B0604030504040204" pitchFamily="50" charset="-128"/>
                <a:ea typeface="メイリオ" panose="020B0604030504040204" pitchFamily="50" charset="-128"/>
              </a:rPr>
              <a:t>女性</a:t>
            </a:r>
            <a:endParaRPr kumimoji="1" lang="en-US" altLang="ja-JP" sz="2000" b="1" dirty="0">
              <a:latin typeface="メイリオ" panose="020B0604030504040204" pitchFamily="50" charset="-128"/>
              <a:ea typeface="メイリオ" panose="020B0604030504040204" pitchFamily="50" charset="-128"/>
            </a:endParaRPr>
          </a:p>
          <a:p>
            <a:pPr algn="ctr"/>
            <a:r>
              <a:rPr kumimoji="1" lang="en-US" altLang="ja-JP" sz="3200" b="1" dirty="0">
                <a:latin typeface="メイリオ" panose="020B0604030504040204" pitchFamily="50" charset="-128"/>
                <a:ea typeface="メイリオ" panose="020B0604030504040204" pitchFamily="50" charset="-128"/>
              </a:rPr>
              <a:t>50</a:t>
            </a:r>
            <a:r>
              <a:rPr kumimoji="1" lang="ja-JP" altLang="en-US" sz="3200" b="1" dirty="0">
                <a:latin typeface="メイリオ" panose="020B0604030504040204" pitchFamily="50" charset="-128"/>
                <a:ea typeface="メイリオ" panose="020B0604030504040204" pitchFamily="50" charset="-128"/>
              </a:rPr>
              <a:t>％</a:t>
            </a:r>
            <a:endParaRPr kumimoji="1" lang="en-US" altLang="ja-JP" sz="3200" b="1" dirty="0">
              <a:latin typeface="メイリオ" panose="020B0604030504040204" pitchFamily="50" charset="-128"/>
              <a:ea typeface="メイリオ" panose="020B0604030504040204" pitchFamily="50" charset="-128"/>
            </a:endParaRPr>
          </a:p>
        </p:txBody>
      </p:sp>
      <p:sp>
        <p:nvSpPr>
          <p:cNvPr id="16" name="フリーフォーム: 図形 15">
            <a:extLst>
              <a:ext uri="{FF2B5EF4-FFF2-40B4-BE49-F238E27FC236}">
                <a16:creationId xmlns:a16="http://schemas.microsoft.com/office/drawing/2014/main" id="{169999BD-2F55-8539-1DEF-EF4E1DA75D02}"/>
              </a:ext>
            </a:extLst>
          </p:cNvPr>
          <p:cNvSpPr/>
          <p:nvPr/>
        </p:nvSpPr>
        <p:spPr bwMode="auto">
          <a:xfrm rot="10800000">
            <a:off x="5120929" y="1463406"/>
            <a:ext cx="1623203" cy="4379760"/>
          </a:xfrm>
          <a:custGeom>
            <a:avLst/>
            <a:gdLst>
              <a:gd name="connsiteX0" fmla="*/ 900979 w 1400332"/>
              <a:gd name="connsiteY0" fmla="*/ 2428258 h 3778408"/>
              <a:gd name="connsiteX1" fmla="*/ 499353 w 1400332"/>
              <a:gd name="connsiteY1" fmla="*/ 2428258 h 3778408"/>
              <a:gd name="connsiteX2" fmla="*/ 0 w 1400332"/>
              <a:gd name="connsiteY2" fmla="*/ 1928905 h 3778408"/>
              <a:gd name="connsiteX3" fmla="*/ 0 w 1400332"/>
              <a:gd name="connsiteY3" fmla="*/ 1078108 h 3778408"/>
              <a:gd name="connsiteX4" fmla="*/ 202020 w 1400332"/>
              <a:gd name="connsiteY4" fmla="*/ 1078108 h 3778408"/>
              <a:gd name="connsiteX5" fmla="*/ 202020 w 1400332"/>
              <a:gd name="connsiteY5" fmla="*/ 1947639 h 3778408"/>
              <a:gd name="connsiteX6" fmla="*/ 231186 w 1400332"/>
              <a:gd name="connsiteY6" fmla="*/ 1976805 h 3778408"/>
              <a:gd name="connsiteX7" fmla="*/ 260352 w 1400332"/>
              <a:gd name="connsiteY7" fmla="*/ 1947639 h 3778408"/>
              <a:gd name="connsiteX8" fmla="*/ 260352 w 1400332"/>
              <a:gd name="connsiteY8" fmla="*/ 1314549 h 3778408"/>
              <a:gd name="connsiteX9" fmla="*/ 161966 w 1400332"/>
              <a:gd name="connsiteY9" fmla="*/ 583053 h 3778408"/>
              <a:gd name="connsiteX10" fmla="*/ 315471 w 1400332"/>
              <a:gd name="connsiteY10" fmla="*/ 583053 h 3778408"/>
              <a:gd name="connsiteX11" fmla="*/ 379454 w 1400332"/>
              <a:gd name="connsiteY11" fmla="*/ 0 h 3778408"/>
              <a:gd name="connsiteX12" fmla="*/ 671794 w 1400332"/>
              <a:gd name="connsiteY12" fmla="*/ 0 h 3778408"/>
              <a:gd name="connsiteX13" fmla="*/ 671794 w 1400332"/>
              <a:gd name="connsiteY13" fmla="*/ 583053 h 3778408"/>
              <a:gd name="connsiteX14" fmla="*/ 730125 w 1400332"/>
              <a:gd name="connsiteY14" fmla="*/ 583053 h 3778408"/>
              <a:gd name="connsiteX15" fmla="*/ 730125 w 1400332"/>
              <a:gd name="connsiteY15" fmla="*/ 0 h 3778408"/>
              <a:gd name="connsiteX16" fmla="*/ 1022464 w 1400332"/>
              <a:gd name="connsiteY16" fmla="*/ 0 h 3778408"/>
              <a:gd name="connsiteX17" fmla="*/ 1086448 w 1400332"/>
              <a:gd name="connsiteY17" fmla="*/ 583053 h 3778408"/>
              <a:gd name="connsiteX18" fmla="*/ 1238368 w 1400332"/>
              <a:gd name="connsiteY18" fmla="*/ 583053 h 3778408"/>
              <a:gd name="connsiteX19" fmla="*/ 1139982 w 1400332"/>
              <a:gd name="connsiteY19" fmla="*/ 1314549 h 3778408"/>
              <a:gd name="connsiteX20" fmla="*/ 1139982 w 1400332"/>
              <a:gd name="connsiteY20" fmla="*/ 1947639 h 3778408"/>
              <a:gd name="connsiteX21" fmla="*/ 1169148 w 1400332"/>
              <a:gd name="connsiteY21" fmla="*/ 1976805 h 3778408"/>
              <a:gd name="connsiteX22" fmla="*/ 1198314 w 1400332"/>
              <a:gd name="connsiteY22" fmla="*/ 1947639 h 3778408"/>
              <a:gd name="connsiteX23" fmla="*/ 1198314 w 1400332"/>
              <a:gd name="connsiteY23" fmla="*/ 1078108 h 3778408"/>
              <a:gd name="connsiteX24" fmla="*/ 1400332 w 1400332"/>
              <a:gd name="connsiteY24" fmla="*/ 1078108 h 3778408"/>
              <a:gd name="connsiteX25" fmla="*/ 1400332 w 1400332"/>
              <a:gd name="connsiteY25" fmla="*/ 1928905 h 3778408"/>
              <a:gd name="connsiteX26" fmla="*/ 900979 w 1400332"/>
              <a:gd name="connsiteY26" fmla="*/ 2428258 h 3778408"/>
              <a:gd name="connsiteX27" fmla="*/ 700166 w 1400332"/>
              <a:gd name="connsiteY27" fmla="*/ 3778408 h 3778408"/>
              <a:gd name="connsiteX28" fmla="*/ 70096 w 1400332"/>
              <a:gd name="connsiteY28" fmla="*/ 3148338 h 3778408"/>
              <a:gd name="connsiteX29" fmla="*/ 700166 w 1400332"/>
              <a:gd name="connsiteY29" fmla="*/ 2518268 h 3778408"/>
              <a:gd name="connsiteX30" fmla="*/ 1330236 w 1400332"/>
              <a:gd name="connsiteY30" fmla="*/ 3148338 h 3778408"/>
              <a:gd name="connsiteX31" fmla="*/ 700166 w 1400332"/>
              <a:gd name="connsiteY31" fmla="*/ 3778408 h 3778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00332" h="3778408">
                <a:moveTo>
                  <a:pt x="900979" y="2428258"/>
                </a:moveTo>
                <a:lnTo>
                  <a:pt x="499353" y="2428258"/>
                </a:lnTo>
                <a:cubicBezTo>
                  <a:pt x="223568" y="2428258"/>
                  <a:pt x="0" y="2204690"/>
                  <a:pt x="0" y="1928905"/>
                </a:cubicBezTo>
                <a:lnTo>
                  <a:pt x="0" y="1078108"/>
                </a:lnTo>
                <a:lnTo>
                  <a:pt x="202020" y="1078108"/>
                </a:lnTo>
                <a:lnTo>
                  <a:pt x="202020" y="1947639"/>
                </a:lnTo>
                <a:cubicBezTo>
                  <a:pt x="202020" y="1963747"/>
                  <a:pt x="215078" y="1976805"/>
                  <a:pt x="231186" y="1976805"/>
                </a:cubicBezTo>
                <a:cubicBezTo>
                  <a:pt x="247294" y="1976805"/>
                  <a:pt x="260352" y="1963747"/>
                  <a:pt x="260352" y="1947639"/>
                </a:cubicBezTo>
                <a:lnTo>
                  <a:pt x="260352" y="1314549"/>
                </a:lnTo>
                <a:lnTo>
                  <a:pt x="161966" y="583053"/>
                </a:lnTo>
                <a:lnTo>
                  <a:pt x="315471" y="583053"/>
                </a:lnTo>
                <a:lnTo>
                  <a:pt x="379454" y="0"/>
                </a:lnTo>
                <a:lnTo>
                  <a:pt x="671794" y="0"/>
                </a:lnTo>
                <a:lnTo>
                  <a:pt x="671794" y="583053"/>
                </a:lnTo>
                <a:lnTo>
                  <a:pt x="730125" y="583053"/>
                </a:lnTo>
                <a:lnTo>
                  <a:pt x="730125" y="0"/>
                </a:lnTo>
                <a:lnTo>
                  <a:pt x="1022464" y="0"/>
                </a:lnTo>
                <a:lnTo>
                  <a:pt x="1086448" y="583053"/>
                </a:lnTo>
                <a:lnTo>
                  <a:pt x="1238368" y="583053"/>
                </a:lnTo>
                <a:lnTo>
                  <a:pt x="1139982" y="1314549"/>
                </a:lnTo>
                <a:lnTo>
                  <a:pt x="1139982" y="1947639"/>
                </a:lnTo>
                <a:cubicBezTo>
                  <a:pt x="1139982" y="1963747"/>
                  <a:pt x="1153040" y="1976805"/>
                  <a:pt x="1169148" y="1976805"/>
                </a:cubicBezTo>
                <a:cubicBezTo>
                  <a:pt x="1185256" y="1976805"/>
                  <a:pt x="1198314" y="1963747"/>
                  <a:pt x="1198314" y="1947639"/>
                </a:cubicBezTo>
                <a:lnTo>
                  <a:pt x="1198314" y="1078108"/>
                </a:lnTo>
                <a:lnTo>
                  <a:pt x="1400332" y="1078108"/>
                </a:lnTo>
                <a:lnTo>
                  <a:pt x="1400332" y="1928905"/>
                </a:lnTo>
                <a:cubicBezTo>
                  <a:pt x="1400332" y="2204690"/>
                  <a:pt x="1176764" y="2428258"/>
                  <a:pt x="900979" y="2428258"/>
                </a:cubicBezTo>
                <a:close/>
                <a:moveTo>
                  <a:pt x="700166" y="3778408"/>
                </a:moveTo>
                <a:cubicBezTo>
                  <a:pt x="352188" y="3778408"/>
                  <a:pt x="70096" y="3496316"/>
                  <a:pt x="70096" y="3148338"/>
                </a:cubicBezTo>
                <a:cubicBezTo>
                  <a:pt x="70096" y="2800360"/>
                  <a:pt x="352188" y="2518268"/>
                  <a:pt x="700166" y="2518268"/>
                </a:cubicBezTo>
                <a:cubicBezTo>
                  <a:pt x="1048144" y="2518268"/>
                  <a:pt x="1330236" y="2800360"/>
                  <a:pt x="1330236" y="3148338"/>
                </a:cubicBezTo>
                <a:cubicBezTo>
                  <a:pt x="1330236" y="3496316"/>
                  <a:pt x="1048144" y="3778408"/>
                  <a:pt x="700166" y="3778408"/>
                </a:cubicBezTo>
                <a:close/>
              </a:path>
            </a:pathLst>
          </a:custGeom>
          <a:noFill/>
          <a:ln w="63500">
            <a:solidFill>
              <a:srgbClr val="FF66CC"/>
            </a:solidFill>
            <a:round/>
            <a:headEnd/>
            <a:tailEnd/>
          </a:ln>
          <a:effectLst/>
        </p:spPr>
        <p:txBody>
          <a:bodyPr rtlCol="0" anchor="ctr"/>
          <a:lstStyle/>
          <a:p>
            <a:pPr algn="ctr"/>
            <a:endParaRPr kumimoji="1" lang="ja-JP" altLang="en-US"/>
          </a:p>
        </p:txBody>
      </p:sp>
      <p:sp>
        <p:nvSpPr>
          <p:cNvPr id="17" name="フリーフォーム: 図形 16">
            <a:extLst>
              <a:ext uri="{FF2B5EF4-FFF2-40B4-BE49-F238E27FC236}">
                <a16:creationId xmlns:a16="http://schemas.microsoft.com/office/drawing/2014/main" id="{28A7EE3C-E705-47A8-87AE-DF6DB911971A}"/>
              </a:ext>
            </a:extLst>
          </p:cNvPr>
          <p:cNvSpPr/>
          <p:nvPr/>
        </p:nvSpPr>
        <p:spPr bwMode="auto">
          <a:xfrm>
            <a:off x="3186304" y="1463406"/>
            <a:ext cx="1623203" cy="4379762"/>
          </a:xfrm>
          <a:custGeom>
            <a:avLst/>
            <a:gdLst>
              <a:gd name="connsiteX0" fmla="*/ 225030 w 1400332"/>
              <a:gd name="connsiteY0" fmla="*/ 1350150 h 3778410"/>
              <a:gd name="connsiteX1" fmla="*/ 1175302 w 1400332"/>
              <a:gd name="connsiteY1" fmla="*/ 1350150 h 3778410"/>
              <a:gd name="connsiteX2" fmla="*/ 1400332 w 1400332"/>
              <a:gd name="connsiteY2" fmla="*/ 1575180 h 3778410"/>
              <a:gd name="connsiteX3" fmla="*/ 1400332 w 1400332"/>
              <a:gd name="connsiteY3" fmla="*/ 2700300 h 3778410"/>
              <a:gd name="connsiteX4" fmla="*/ 1198311 w 1400332"/>
              <a:gd name="connsiteY4" fmla="*/ 2700300 h 3778410"/>
              <a:gd name="connsiteX5" fmla="*/ 1198311 w 1400332"/>
              <a:gd name="connsiteY5" fmla="*/ 1808560 h 3778410"/>
              <a:gd name="connsiteX6" fmla="*/ 1169145 w 1400332"/>
              <a:gd name="connsiteY6" fmla="*/ 1779394 h 3778410"/>
              <a:gd name="connsiteX7" fmla="*/ 1139979 w 1400332"/>
              <a:gd name="connsiteY7" fmla="*/ 1808560 h 3778410"/>
              <a:gd name="connsiteX8" fmla="*/ 1139979 w 1400332"/>
              <a:gd name="connsiteY8" fmla="*/ 2700300 h 3778410"/>
              <a:gd name="connsiteX9" fmla="*/ 1138790 w 1400332"/>
              <a:gd name="connsiteY9" fmla="*/ 2700300 h 3778410"/>
              <a:gd name="connsiteX10" fmla="*/ 1021670 w 1400332"/>
              <a:gd name="connsiteY10" fmla="*/ 3778410 h 3778410"/>
              <a:gd name="connsiteX11" fmla="*/ 729329 w 1400332"/>
              <a:gd name="connsiteY11" fmla="*/ 3778410 h 3778410"/>
              <a:gd name="connsiteX12" fmla="*/ 729330 w 1400332"/>
              <a:gd name="connsiteY12" fmla="*/ 2539575 h 3778410"/>
              <a:gd name="connsiteX13" fmla="*/ 700164 w 1400332"/>
              <a:gd name="connsiteY13" fmla="*/ 2510409 h 3778410"/>
              <a:gd name="connsiteX14" fmla="*/ 670998 w 1400332"/>
              <a:gd name="connsiteY14" fmla="*/ 2539575 h 3778410"/>
              <a:gd name="connsiteX15" fmla="*/ 670998 w 1400332"/>
              <a:gd name="connsiteY15" fmla="*/ 3778410 h 3778410"/>
              <a:gd name="connsiteX16" fmla="*/ 378660 w 1400332"/>
              <a:gd name="connsiteY16" fmla="*/ 3778410 h 3778410"/>
              <a:gd name="connsiteX17" fmla="*/ 261541 w 1400332"/>
              <a:gd name="connsiteY17" fmla="*/ 2700300 h 3778410"/>
              <a:gd name="connsiteX18" fmla="*/ 260348 w 1400332"/>
              <a:gd name="connsiteY18" fmla="*/ 2700300 h 3778410"/>
              <a:gd name="connsiteX19" fmla="*/ 260349 w 1400332"/>
              <a:gd name="connsiteY19" fmla="*/ 1808560 h 3778410"/>
              <a:gd name="connsiteX20" fmla="*/ 231183 w 1400332"/>
              <a:gd name="connsiteY20" fmla="*/ 1779394 h 3778410"/>
              <a:gd name="connsiteX21" fmla="*/ 202017 w 1400332"/>
              <a:gd name="connsiteY21" fmla="*/ 1808560 h 3778410"/>
              <a:gd name="connsiteX22" fmla="*/ 202017 w 1400332"/>
              <a:gd name="connsiteY22" fmla="*/ 2700300 h 3778410"/>
              <a:gd name="connsiteX23" fmla="*/ 0 w 1400332"/>
              <a:gd name="connsiteY23" fmla="*/ 2700300 h 3778410"/>
              <a:gd name="connsiteX24" fmla="*/ 0 w 1400332"/>
              <a:gd name="connsiteY24" fmla="*/ 1575180 h 3778410"/>
              <a:gd name="connsiteX25" fmla="*/ 225030 w 1400332"/>
              <a:gd name="connsiteY25" fmla="*/ 1350150 h 3778410"/>
              <a:gd name="connsiteX26" fmla="*/ 700166 w 1400332"/>
              <a:gd name="connsiteY26" fmla="*/ 0 h 3778410"/>
              <a:gd name="connsiteX27" fmla="*/ 1330236 w 1400332"/>
              <a:gd name="connsiteY27" fmla="*/ 630070 h 3778410"/>
              <a:gd name="connsiteX28" fmla="*/ 700166 w 1400332"/>
              <a:gd name="connsiteY28" fmla="*/ 1260140 h 3778410"/>
              <a:gd name="connsiteX29" fmla="*/ 70096 w 1400332"/>
              <a:gd name="connsiteY29" fmla="*/ 630070 h 3778410"/>
              <a:gd name="connsiteX30" fmla="*/ 700166 w 1400332"/>
              <a:gd name="connsiteY30" fmla="*/ 0 h 3778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400332" h="3778410">
                <a:moveTo>
                  <a:pt x="225030" y="1350150"/>
                </a:moveTo>
                <a:lnTo>
                  <a:pt x="1175302" y="1350150"/>
                </a:lnTo>
                <a:cubicBezTo>
                  <a:pt x="1299583" y="1350150"/>
                  <a:pt x="1400332" y="1450899"/>
                  <a:pt x="1400332" y="1575180"/>
                </a:cubicBezTo>
                <a:lnTo>
                  <a:pt x="1400332" y="2700300"/>
                </a:lnTo>
                <a:lnTo>
                  <a:pt x="1198311" y="2700300"/>
                </a:lnTo>
                <a:lnTo>
                  <a:pt x="1198311" y="1808560"/>
                </a:lnTo>
                <a:cubicBezTo>
                  <a:pt x="1198311" y="1792452"/>
                  <a:pt x="1185253" y="1779394"/>
                  <a:pt x="1169145" y="1779394"/>
                </a:cubicBezTo>
                <a:cubicBezTo>
                  <a:pt x="1153037" y="1779394"/>
                  <a:pt x="1139979" y="1792452"/>
                  <a:pt x="1139979" y="1808560"/>
                </a:cubicBezTo>
                <a:lnTo>
                  <a:pt x="1139979" y="2700300"/>
                </a:lnTo>
                <a:lnTo>
                  <a:pt x="1138790" y="2700300"/>
                </a:lnTo>
                <a:lnTo>
                  <a:pt x="1021670" y="3778410"/>
                </a:lnTo>
                <a:lnTo>
                  <a:pt x="729329" y="3778410"/>
                </a:lnTo>
                <a:lnTo>
                  <a:pt x="729330" y="2539575"/>
                </a:lnTo>
                <a:cubicBezTo>
                  <a:pt x="729330" y="2523467"/>
                  <a:pt x="716272" y="2510409"/>
                  <a:pt x="700164" y="2510409"/>
                </a:cubicBezTo>
                <a:cubicBezTo>
                  <a:pt x="684056" y="2510409"/>
                  <a:pt x="670998" y="2523467"/>
                  <a:pt x="670998" y="2539575"/>
                </a:cubicBezTo>
                <a:lnTo>
                  <a:pt x="670998" y="3778410"/>
                </a:lnTo>
                <a:lnTo>
                  <a:pt x="378660" y="3778410"/>
                </a:lnTo>
                <a:lnTo>
                  <a:pt x="261541" y="2700300"/>
                </a:lnTo>
                <a:lnTo>
                  <a:pt x="260348" y="2700300"/>
                </a:lnTo>
                <a:lnTo>
                  <a:pt x="260349" y="1808560"/>
                </a:lnTo>
                <a:cubicBezTo>
                  <a:pt x="260349" y="1792452"/>
                  <a:pt x="247291" y="1779394"/>
                  <a:pt x="231183" y="1779394"/>
                </a:cubicBezTo>
                <a:cubicBezTo>
                  <a:pt x="215075" y="1779394"/>
                  <a:pt x="202017" y="1792452"/>
                  <a:pt x="202017" y="1808560"/>
                </a:cubicBezTo>
                <a:lnTo>
                  <a:pt x="202017" y="2700300"/>
                </a:lnTo>
                <a:lnTo>
                  <a:pt x="0" y="2700300"/>
                </a:lnTo>
                <a:lnTo>
                  <a:pt x="0" y="1575180"/>
                </a:lnTo>
                <a:cubicBezTo>
                  <a:pt x="0" y="1450899"/>
                  <a:pt x="100749" y="1350150"/>
                  <a:pt x="225030" y="1350150"/>
                </a:cubicBezTo>
                <a:close/>
                <a:moveTo>
                  <a:pt x="700166" y="0"/>
                </a:moveTo>
                <a:cubicBezTo>
                  <a:pt x="1048144" y="0"/>
                  <a:pt x="1330236" y="282092"/>
                  <a:pt x="1330236" y="630070"/>
                </a:cubicBezTo>
                <a:cubicBezTo>
                  <a:pt x="1330236" y="978048"/>
                  <a:pt x="1048144" y="1260140"/>
                  <a:pt x="700166" y="1260140"/>
                </a:cubicBezTo>
                <a:cubicBezTo>
                  <a:pt x="352188" y="1260140"/>
                  <a:pt x="70096" y="978048"/>
                  <a:pt x="70096" y="630070"/>
                </a:cubicBezTo>
                <a:cubicBezTo>
                  <a:pt x="70096" y="282092"/>
                  <a:pt x="352188" y="0"/>
                  <a:pt x="700166" y="0"/>
                </a:cubicBezTo>
                <a:close/>
              </a:path>
            </a:pathLst>
          </a:custGeom>
          <a:noFill/>
          <a:ln w="63500">
            <a:solidFill>
              <a:srgbClr val="0070C0"/>
            </a:solidFill>
            <a:round/>
            <a:headEnd/>
            <a:tailEnd/>
          </a:ln>
          <a:effectLst/>
        </p:spPr>
        <p:txBody>
          <a:bodyPr wrap="square" rtlCol="0" anchor="ctr">
            <a:noAutofit/>
          </a:bodyPr>
          <a:lstStyle/>
          <a:p>
            <a:pPr algn="ctr"/>
            <a:endParaRPr kumimoji="1" lang="ja-JP" altLang="en-US"/>
          </a:p>
        </p:txBody>
      </p:sp>
      <p:sp>
        <p:nvSpPr>
          <p:cNvPr id="4" name="テキスト ボックス 3">
            <a:extLst>
              <a:ext uri="{FF2B5EF4-FFF2-40B4-BE49-F238E27FC236}">
                <a16:creationId xmlns:a16="http://schemas.microsoft.com/office/drawing/2014/main" id="{3AB6F8EF-C9EF-DDC3-9A8F-CA643CF15E1E}"/>
              </a:ext>
            </a:extLst>
          </p:cNvPr>
          <p:cNvSpPr txBox="1"/>
          <p:nvPr/>
        </p:nvSpPr>
        <p:spPr>
          <a:xfrm>
            <a:off x="422262" y="260096"/>
            <a:ext cx="2698175" cy="307777"/>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1400" b="1" dirty="0"/>
              <a:t>男女別アンケート調査レポート</a:t>
            </a:r>
            <a:endParaRPr lang="en-US" altLang="ja-JP" sz="1400" b="1" dirty="0"/>
          </a:p>
        </p:txBody>
      </p:sp>
      <p:sp>
        <p:nvSpPr>
          <p:cNvPr id="5" name="テキスト ボックス 4">
            <a:extLst>
              <a:ext uri="{FF2B5EF4-FFF2-40B4-BE49-F238E27FC236}">
                <a16:creationId xmlns:a16="http://schemas.microsoft.com/office/drawing/2014/main" id="{46177BC6-C410-12CA-0D74-5CE12F6BC6B2}"/>
              </a:ext>
            </a:extLst>
          </p:cNvPr>
          <p:cNvSpPr txBox="1"/>
          <p:nvPr/>
        </p:nvSpPr>
        <p:spPr>
          <a:xfrm>
            <a:off x="422262" y="527515"/>
            <a:ext cx="3570208"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○○○○は好きですか？</a:t>
            </a:r>
            <a:endParaRPr lang="en-US" altLang="ja-JP" sz="2400" b="1" dirty="0"/>
          </a:p>
        </p:txBody>
      </p:sp>
      <p:sp>
        <p:nvSpPr>
          <p:cNvPr id="2" name="テキスト ボックス 1">
            <a:extLst>
              <a:ext uri="{FF2B5EF4-FFF2-40B4-BE49-F238E27FC236}">
                <a16:creationId xmlns:a16="http://schemas.microsoft.com/office/drawing/2014/main" id="{C4C671DC-8A3A-B629-3379-9F5D4647E79F}"/>
              </a:ext>
            </a:extLst>
          </p:cNvPr>
          <p:cNvSpPr txBox="1"/>
          <p:nvPr/>
        </p:nvSpPr>
        <p:spPr>
          <a:xfrm>
            <a:off x="3631838" y="3591408"/>
            <a:ext cx="697628" cy="400110"/>
          </a:xfrm>
          <a:prstGeom prst="rect">
            <a:avLst/>
          </a:prstGeom>
          <a:noFill/>
        </p:spPr>
        <p:txBody>
          <a:bodyPr wrap="none" rtlCol="0">
            <a:spAutoFit/>
          </a:bodyPr>
          <a:lstStyle/>
          <a:p>
            <a:pPr algn="ctr"/>
            <a:r>
              <a:rPr kumimoji="1" lang="ja-JP" altLang="en-US" sz="2000" b="1" dirty="0">
                <a:latin typeface="メイリオ" panose="020B0604030504040204" pitchFamily="50" charset="-128"/>
                <a:ea typeface="メイリオ" panose="020B0604030504040204" pitchFamily="50" charset="-128"/>
              </a:rPr>
              <a:t>好き</a:t>
            </a:r>
            <a:endParaRPr kumimoji="1" lang="en-US" altLang="ja-JP" sz="3200" b="1" dirty="0">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554122BB-8FA1-AAA8-C070-0C9F8CF94CDC}"/>
              </a:ext>
            </a:extLst>
          </p:cNvPr>
          <p:cNvSpPr txBox="1"/>
          <p:nvPr/>
        </p:nvSpPr>
        <p:spPr>
          <a:xfrm>
            <a:off x="5590034" y="4298251"/>
            <a:ext cx="697628" cy="400110"/>
          </a:xfrm>
          <a:prstGeom prst="rect">
            <a:avLst/>
          </a:prstGeom>
          <a:noFill/>
        </p:spPr>
        <p:txBody>
          <a:bodyPr wrap="none" rtlCol="0">
            <a:spAutoFit/>
          </a:bodyPr>
          <a:lstStyle/>
          <a:p>
            <a:pPr algn="ctr"/>
            <a:r>
              <a:rPr kumimoji="1" lang="ja-JP" altLang="en-US" sz="2000" b="1" dirty="0">
                <a:latin typeface="メイリオ" panose="020B0604030504040204" pitchFamily="50" charset="-128"/>
                <a:ea typeface="メイリオ" panose="020B0604030504040204" pitchFamily="50" charset="-128"/>
              </a:rPr>
              <a:t>好き</a:t>
            </a:r>
            <a:endParaRPr kumimoji="1" lang="en-US" altLang="ja-JP" sz="3200" b="1" dirty="0">
              <a:latin typeface="メイリオ" panose="020B0604030504040204" pitchFamily="50" charset="-128"/>
              <a:ea typeface="メイリオ" panose="020B0604030504040204" pitchFamily="50" charset="-128"/>
            </a:endParaRPr>
          </a:p>
        </p:txBody>
      </p:sp>
      <p:sp>
        <p:nvSpPr>
          <p:cNvPr id="21" name="四角形: 角を丸くする 20">
            <a:extLst>
              <a:ext uri="{FF2B5EF4-FFF2-40B4-BE49-F238E27FC236}">
                <a16:creationId xmlns:a16="http://schemas.microsoft.com/office/drawing/2014/main" id="{1A31C90C-46F4-1049-2DF0-0303F12B3874}"/>
              </a:ext>
            </a:extLst>
          </p:cNvPr>
          <p:cNvSpPr/>
          <p:nvPr/>
        </p:nvSpPr>
        <p:spPr>
          <a:xfrm>
            <a:off x="448573" y="1539653"/>
            <a:ext cx="2110093" cy="538581"/>
          </a:xfrm>
          <a:prstGeom prst="round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b="1" dirty="0">
                <a:latin typeface="メイリオ" panose="020B0604030504040204" pitchFamily="50" charset="-128"/>
                <a:ea typeface="メイリオ" panose="020B0604030504040204" pitchFamily="50" charset="-128"/>
              </a:rPr>
              <a:t>男性が好きな理由</a:t>
            </a:r>
            <a:endParaRPr kumimoji="1" lang="en-US" altLang="ja-JP" b="1" dirty="0">
              <a:latin typeface="メイリオ" panose="020B0604030504040204" pitchFamily="50" charset="-128"/>
              <a:ea typeface="メイリオ" panose="020B0604030504040204" pitchFamily="50" charset="-128"/>
            </a:endParaRPr>
          </a:p>
        </p:txBody>
      </p:sp>
      <p:sp>
        <p:nvSpPr>
          <p:cNvPr id="24" name="四角形: 角を丸くする 23">
            <a:extLst>
              <a:ext uri="{FF2B5EF4-FFF2-40B4-BE49-F238E27FC236}">
                <a16:creationId xmlns:a16="http://schemas.microsoft.com/office/drawing/2014/main" id="{16619E21-2BDE-7A09-2251-B81A1D82EA3A}"/>
              </a:ext>
            </a:extLst>
          </p:cNvPr>
          <p:cNvSpPr/>
          <p:nvPr/>
        </p:nvSpPr>
        <p:spPr>
          <a:xfrm>
            <a:off x="7301977" y="1539653"/>
            <a:ext cx="2110093" cy="538581"/>
          </a:xfrm>
          <a:prstGeom prst="roundRect">
            <a:avLst/>
          </a:prstGeom>
          <a:solidFill>
            <a:srgbClr val="FF00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b="1">
                <a:latin typeface="メイリオ" panose="020B0604030504040204" pitchFamily="50" charset="-128"/>
                <a:ea typeface="メイリオ" panose="020B0604030504040204" pitchFamily="50" charset="-128"/>
              </a:rPr>
              <a:t>女性が好きな理由</a:t>
            </a:r>
            <a:endParaRPr kumimoji="1" lang="en-US" altLang="ja-JP" b="1"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CBBD8A84-AD3C-0AB7-63D1-7E2F5B1F5F51}"/>
              </a:ext>
            </a:extLst>
          </p:cNvPr>
          <p:cNvSpPr txBox="1"/>
          <p:nvPr/>
        </p:nvSpPr>
        <p:spPr>
          <a:xfrm>
            <a:off x="520670" y="918285"/>
            <a:ext cx="9089862"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20654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06263846-D72C-3B5E-F28A-A9651FC67DF5}"/>
              </a:ext>
            </a:extLst>
          </p:cNvPr>
          <p:cNvGrpSpPr/>
          <p:nvPr/>
        </p:nvGrpSpPr>
        <p:grpSpPr>
          <a:xfrm>
            <a:off x="897146" y="4546122"/>
            <a:ext cx="8264107" cy="2030770"/>
            <a:chOff x="897146" y="4729057"/>
            <a:chExt cx="8264107" cy="1664899"/>
          </a:xfrm>
        </p:grpSpPr>
        <p:sp>
          <p:nvSpPr>
            <p:cNvPr id="8" name="楕円 7">
              <a:extLst>
                <a:ext uri="{FF2B5EF4-FFF2-40B4-BE49-F238E27FC236}">
                  <a16:creationId xmlns:a16="http://schemas.microsoft.com/office/drawing/2014/main" id="{5D87D764-0432-15CE-A0F2-0733CD3266F1}"/>
                </a:ext>
              </a:extLst>
            </p:cNvPr>
            <p:cNvSpPr/>
            <p:nvPr/>
          </p:nvSpPr>
          <p:spPr>
            <a:xfrm>
              <a:off x="897146" y="4729057"/>
              <a:ext cx="8264105" cy="1664897"/>
            </a:xfrm>
            <a:prstGeom prst="ellipse">
              <a:avLst/>
            </a:prstGeom>
            <a:solidFill>
              <a:srgbClr val="FF66CC"/>
            </a:solidFill>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部分円 6">
              <a:extLst>
                <a:ext uri="{FF2B5EF4-FFF2-40B4-BE49-F238E27FC236}">
                  <a16:creationId xmlns:a16="http://schemas.microsoft.com/office/drawing/2014/main" id="{B431047C-27AD-8496-4B7C-F891CB12A57A}"/>
                </a:ext>
              </a:extLst>
            </p:cNvPr>
            <p:cNvSpPr/>
            <p:nvPr/>
          </p:nvSpPr>
          <p:spPr>
            <a:xfrm>
              <a:off x="897147" y="4729058"/>
              <a:ext cx="8264106" cy="1664898"/>
            </a:xfrm>
            <a:prstGeom prst="pie">
              <a:avLst>
                <a:gd name="adj1" fmla="val 1445145"/>
                <a:gd name="adj2" fmla="val 16267636"/>
              </a:avLst>
            </a:prstGeom>
            <a:ln w="571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11" name="テキスト ボックス 10">
            <a:extLst>
              <a:ext uri="{FF2B5EF4-FFF2-40B4-BE49-F238E27FC236}">
                <a16:creationId xmlns:a16="http://schemas.microsoft.com/office/drawing/2014/main" id="{EA64BF72-17D1-D164-3135-FA8EEA579CA8}"/>
              </a:ext>
            </a:extLst>
          </p:cNvPr>
          <p:cNvSpPr txBox="1"/>
          <p:nvPr/>
        </p:nvSpPr>
        <p:spPr>
          <a:xfrm>
            <a:off x="2226183" y="4961340"/>
            <a:ext cx="1337226" cy="1200329"/>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ja-JP" altLang="en-US" sz="3600" b="1" dirty="0">
                <a:solidFill>
                  <a:schemeClr val="bg1"/>
                </a:solidFill>
              </a:rPr>
              <a:t>男性</a:t>
            </a:r>
            <a:endParaRPr lang="en-US" altLang="ja-JP" sz="3600" b="1" dirty="0">
              <a:solidFill>
                <a:schemeClr val="bg1"/>
              </a:solidFill>
            </a:endParaRPr>
          </a:p>
          <a:p>
            <a:pPr algn="ctr"/>
            <a:r>
              <a:rPr lang="en-US" altLang="ja-JP" sz="3600" b="1" dirty="0">
                <a:solidFill>
                  <a:schemeClr val="bg1"/>
                </a:solidFill>
              </a:rPr>
              <a:t>60%</a:t>
            </a:r>
          </a:p>
        </p:txBody>
      </p:sp>
      <p:sp>
        <p:nvSpPr>
          <p:cNvPr id="12" name="テキスト ボックス 11">
            <a:extLst>
              <a:ext uri="{FF2B5EF4-FFF2-40B4-BE49-F238E27FC236}">
                <a16:creationId xmlns:a16="http://schemas.microsoft.com/office/drawing/2014/main" id="{0E79B59E-2BBD-9498-03C3-47F92E768F12}"/>
              </a:ext>
            </a:extLst>
          </p:cNvPr>
          <p:cNvSpPr txBox="1"/>
          <p:nvPr/>
        </p:nvSpPr>
        <p:spPr>
          <a:xfrm>
            <a:off x="6737798" y="4961340"/>
            <a:ext cx="1337226" cy="1200329"/>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ja-JP" altLang="en-US" sz="3600" b="1" dirty="0">
                <a:solidFill>
                  <a:schemeClr val="bg1"/>
                </a:solidFill>
              </a:rPr>
              <a:t>女性</a:t>
            </a:r>
            <a:endParaRPr lang="en-US" altLang="ja-JP" sz="3600" b="1" dirty="0">
              <a:solidFill>
                <a:schemeClr val="bg1"/>
              </a:solidFill>
            </a:endParaRPr>
          </a:p>
          <a:p>
            <a:pPr algn="ctr"/>
            <a:r>
              <a:rPr lang="en-US" altLang="ja-JP" sz="3600" b="1" dirty="0">
                <a:solidFill>
                  <a:schemeClr val="bg1"/>
                </a:solidFill>
              </a:rPr>
              <a:t>40%</a:t>
            </a:r>
          </a:p>
        </p:txBody>
      </p:sp>
      <p:sp>
        <p:nvSpPr>
          <p:cNvPr id="3" name="テキスト ボックス 2">
            <a:extLst>
              <a:ext uri="{FF2B5EF4-FFF2-40B4-BE49-F238E27FC236}">
                <a16:creationId xmlns:a16="http://schemas.microsoft.com/office/drawing/2014/main" id="{8C4AF0F9-6CDF-6C2F-6940-55C029BAA359}"/>
              </a:ext>
            </a:extLst>
          </p:cNvPr>
          <p:cNvSpPr txBox="1"/>
          <p:nvPr/>
        </p:nvSpPr>
        <p:spPr>
          <a:xfrm>
            <a:off x="499816" y="1992868"/>
            <a:ext cx="2342012"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説明文説明文説明文説明文説明文説明文説明文説明文説明文説明文説明文説明文説明文説明文説明文説明文説明文説明文説明文説明（男性</a:t>
            </a:r>
            <a:r>
              <a:rPr kumimoji="1" lang="en-US" altLang="ja-JP" sz="1200" dirty="0">
                <a:latin typeface="メイリオ" panose="020B0604030504040204" pitchFamily="50" charset="-128"/>
                <a:ea typeface="メイリオ" panose="020B0604030504040204" pitchFamily="50" charset="-128"/>
              </a:rPr>
              <a:t>20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25404081-C88A-8D2F-E781-BFBA88BE87A6}"/>
              </a:ext>
            </a:extLst>
          </p:cNvPr>
          <p:cNvSpPr txBox="1"/>
          <p:nvPr/>
        </p:nvSpPr>
        <p:spPr>
          <a:xfrm>
            <a:off x="499816" y="3168936"/>
            <a:ext cx="2342012"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説明文説明文説明文説明文説明文説明文説明文説明文説明文説明文説明文説明文説明文説明文説明文説明文説明文説明文説明文説明（男性</a:t>
            </a:r>
            <a:r>
              <a:rPr kumimoji="1" lang="en-US" altLang="ja-JP" sz="1200" dirty="0">
                <a:latin typeface="メイリオ" panose="020B0604030504040204" pitchFamily="50" charset="-128"/>
                <a:ea typeface="メイリオ" panose="020B0604030504040204" pitchFamily="50" charset="-128"/>
              </a:rPr>
              <a:t>30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6C79E776-5E9F-D795-9EB3-5D2DF9A5470F}"/>
              </a:ext>
            </a:extLst>
          </p:cNvPr>
          <p:cNvSpPr txBox="1"/>
          <p:nvPr/>
        </p:nvSpPr>
        <p:spPr>
          <a:xfrm>
            <a:off x="7198804" y="1992868"/>
            <a:ext cx="2342012"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説明文説明文説明文説明文説明文説明文説明文説明文説明文説明文説明文説明文説明文説明文説明文説明文説明文説明文説明文説明（女性</a:t>
            </a:r>
            <a:r>
              <a:rPr kumimoji="1" lang="en-US" altLang="ja-JP" sz="1200" dirty="0">
                <a:latin typeface="メイリオ" panose="020B0604030504040204" pitchFamily="50" charset="-128"/>
                <a:ea typeface="メイリオ" panose="020B0604030504040204" pitchFamily="50" charset="-128"/>
              </a:rPr>
              <a:t>20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DA294F41-D899-67EB-9A5A-0F8FDC20C72C}"/>
              </a:ext>
            </a:extLst>
          </p:cNvPr>
          <p:cNvSpPr txBox="1"/>
          <p:nvPr/>
        </p:nvSpPr>
        <p:spPr>
          <a:xfrm>
            <a:off x="7198804" y="3168936"/>
            <a:ext cx="2342012"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説明文説明文説明文説明文説明文説明文説明文説明文説明文説明文説明文説明文説明文説明文説明文説明文説明文説明文説明文説明（女性</a:t>
            </a:r>
            <a:r>
              <a:rPr kumimoji="1" lang="en-US" altLang="ja-JP" sz="1200" dirty="0">
                <a:latin typeface="メイリオ" panose="020B0604030504040204" pitchFamily="50" charset="-128"/>
                <a:ea typeface="メイリオ" panose="020B0604030504040204" pitchFamily="50" charset="-128"/>
              </a:rPr>
              <a:t>30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3BBC3403-609A-1CA2-FD66-4BF5B0425B43}"/>
              </a:ext>
            </a:extLst>
          </p:cNvPr>
          <p:cNvSpPr txBox="1"/>
          <p:nvPr/>
        </p:nvSpPr>
        <p:spPr>
          <a:xfrm>
            <a:off x="422262" y="260096"/>
            <a:ext cx="2698175" cy="307777"/>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1400" b="1" dirty="0"/>
              <a:t>男女別アンケート調査レポート</a:t>
            </a:r>
            <a:endParaRPr lang="en-US" altLang="ja-JP" sz="1400" b="1" dirty="0"/>
          </a:p>
        </p:txBody>
      </p:sp>
      <p:sp>
        <p:nvSpPr>
          <p:cNvPr id="15" name="テキスト ボックス 14">
            <a:extLst>
              <a:ext uri="{FF2B5EF4-FFF2-40B4-BE49-F238E27FC236}">
                <a16:creationId xmlns:a16="http://schemas.microsoft.com/office/drawing/2014/main" id="{18C070B5-0C20-0CA0-FB5F-6FF762204057}"/>
              </a:ext>
            </a:extLst>
          </p:cNvPr>
          <p:cNvSpPr txBox="1"/>
          <p:nvPr/>
        </p:nvSpPr>
        <p:spPr>
          <a:xfrm>
            <a:off x="422262" y="527515"/>
            <a:ext cx="3570208"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○○○○は好きですか？</a:t>
            </a:r>
            <a:endParaRPr lang="en-US" altLang="ja-JP" sz="2400" b="1" dirty="0"/>
          </a:p>
        </p:txBody>
      </p:sp>
      <p:sp>
        <p:nvSpPr>
          <p:cNvPr id="16" name="テキスト ボックス 15">
            <a:extLst>
              <a:ext uri="{FF2B5EF4-FFF2-40B4-BE49-F238E27FC236}">
                <a16:creationId xmlns:a16="http://schemas.microsoft.com/office/drawing/2014/main" id="{689681DB-96EC-EE1A-3DA2-40F94DCDF201}"/>
              </a:ext>
            </a:extLst>
          </p:cNvPr>
          <p:cNvSpPr txBox="1"/>
          <p:nvPr/>
        </p:nvSpPr>
        <p:spPr>
          <a:xfrm>
            <a:off x="520670" y="918285"/>
            <a:ext cx="9089862"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24B7E6B5-4EEF-1886-A7D4-3998EF5422C6}"/>
              </a:ext>
            </a:extLst>
          </p:cNvPr>
          <p:cNvSpPr txBox="1"/>
          <p:nvPr/>
        </p:nvSpPr>
        <p:spPr>
          <a:xfrm>
            <a:off x="511376" y="1623534"/>
            <a:ext cx="1345240" cy="369332"/>
          </a:xfrm>
          <a:prstGeom prst="rect">
            <a:avLst/>
          </a:prstGeom>
          <a:noFill/>
        </p:spPr>
        <p:txBody>
          <a:bodyPr wrap="none" rtlCol="0">
            <a:spAutoFit/>
          </a:bodyPr>
          <a:lstStyle/>
          <a:p>
            <a:r>
              <a:rPr kumimoji="1" lang="en-US" altLang="ja-JP" b="1" u="sng" dirty="0">
                <a:latin typeface="メイリオ" panose="020B0604030504040204" pitchFamily="50" charset="-128"/>
                <a:ea typeface="メイリオ" panose="020B0604030504040204" pitchFamily="50" charset="-128"/>
              </a:rPr>
              <a:t>YES</a:t>
            </a:r>
            <a:r>
              <a:rPr kumimoji="1" lang="ja-JP" altLang="en-US" b="1" u="sng" dirty="0">
                <a:latin typeface="メイリオ" panose="020B0604030504040204" pitchFamily="50" charset="-128"/>
                <a:ea typeface="メイリオ" panose="020B0604030504040204" pitchFamily="50" charset="-128"/>
              </a:rPr>
              <a:t>の理由</a:t>
            </a:r>
            <a:endParaRPr kumimoji="1" lang="en-US" altLang="ja-JP" b="1" u="sng"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BEC337B5-BF96-BAD9-D230-0C50A87B3AA7}"/>
              </a:ext>
            </a:extLst>
          </p:cNvPr>
          <p:cNvSpPr txBox="1"/>
          <p:nvPr/>
        </p:nvSpPr>
        <p:spPr>
          <a:xfrm>
            <a:off x="7198804" y="1623534"/>
            <a:ext cx="1249060" cy="369332"/>
          </a:xfrm>
          <a:prstGeom prst="rect">
            <a:avLst/>
          </a:prstGeom>
          <a:noFill/>
        </p:spPr>
        <p:txBody>
          <a:bodyPr wrap="none" rtlCol="0">
            <a:spAutoFit/>
          </a:bodyPr>
          <a:lstStyle/>
          <a:p>
            <a:r>
              <a:rPr kumimoji="1" lang="en-US" altLang="ja-JP" b="1" u="sng" dirty="0">
                <a:latin typeface="メイリオ" panose="020B0604030504040204" pitchFamily="50" charset="-128"/>
                <a:ea typeface="メイリオ" panose="020B0604030504040204" pitchFamily="50" charset="-128"/>
              </a:rPr>
              <a:t>NO</a:t>
            </a:r>
            <a:r>
              <a:rPr kumimoji="1" lang="ja-JP" altLang="en-US" b="1" u="sng" dirty="0">
                <a:latin typeface="メイリオ" panose="020B0604030504040204" pitchFamily="50" charset="-128"/>
                <a:ea typeface="メイリオ" panose="020B0604030504040204" pitchFamily="50" charset="-128"/>
              </a:rPr>
              <a:t>の理由</a:t>
            </a:r>
            <a:endParaRPr kumimoji="1" lang="en-US" altLang="ja-JP" b="1" u="sng" dirty="0">
              <a:latin typeface="メイリオ" panose="020B0604030504040204" pitchFamily="50" charset="-128"/>
              <a:ea typeface="メイリオ" panose="020B0604030504040204" pitchFamily="50" charset="-128"/>
            </a:endParaRPr>
          </a:p>
        </p:txBody>
      </p:sp>
      <p:sp>
        <p:nvSpPr>
          <p:cNvPr id="22" name="フリーフォーム: 図形 21">
            <a:extLst>
              <a:ext uri="{FF2B5EF4-FFF2-40B4-BE49-F238E27FC236}">
                <a16:creationId xmlns:a16="http://schemas.microsoft.com/office/drawing/2014/main" id="{226C69D2-98D1-EF28-52A9-43B51EFA656B}"/>
              </a:ext>
            </a:extLst>
          </p:cNvPr>
          <p:cNvSpPr/>
          <p:nvPr/>
        </p:nvSpPr>
        <p:spPr>
          <a:xfrm>
            <a:off x="3413115" y="3117466"/>
            <a:ext cx="1307604" cy="2267462"/>
          </a:xfrm>
          <a:custGeom>
            <a:avLst/>
            <a:gdLst>
              <a:gd name="connsiteX0" fmla="*/ 210129 w 1307604"/>
              <a:gd name="connsiteY0" fmla="*/ 0 h 2267462"/>
              <a:gd name="connsiteX1" fmla="*/ 1097475 w 1307604"/>
              <a:gd name="connsiteY1" fmla="*/ 0 h 2267462"/>
              <a:gd name="connsiteX2" fmla="*/ 1307604 w 1307604"/>
              <a:gd name="connsiteY2" fmla="*/ 210129 h 2267462"/>
              <a:gd name="connsiteX3" fmla="*/ 1307604 w 1307604"/>
              <a:gd name="connsiteY3" fmla="*/ 1260744 h 2267462"/>
              <a:gd name="connsiteX4" fmla="*/ 1118961 w 1307604"/>
              <a:gd name="connsiteY4" fmla="*/ 1260744 h 2267462"/>
              <a:gd name="connsiteX5" fmla="*/ 1118961 w 1307604"/>
              <a:gd name="connsiteY5" fmla="*/ 428054 h 2267462"/>
              <a:gd name="connsiteX6" fmla="*/ 1091726 w 1307604"/>
              <a:gd name="connsiteY6" fmla="*/ 400820 h 2267462"/>
              <a:gd name="connsiteX7" fmla="*/ 1064491 w 1307604"/>
              <a:gd name="connsiteY7" fmla="*/ 428054 h 2267462"/>
              <a:gd name="connsiteX8" fmla="*/ 1064491 w 1307604"/>
              <a:gd name="connsiteY8" fmla="*/ 1260744 h 2267462"/>
              <a:gd name="connsiteX9" fmla="*/ 1063381 w 1307604"/>
              <a:gd name="connsiteY9" fmla="*/ 1260744 h 2267462"/>
              <a:gd name="connsiteX10" fmla="*/ 954017 w 1307604"/>
              <a:gd name="connsiteY10" fmla="*/ 2267462 h 2267462"/>
              <a:gd name="connsiteX11" fmla="*/ 681034 w 1307604"/>
              <a:gd name="connsiteY11" fmla="*/ 2267462 h 2267462"/>
              <a:gd name="connsiteX12" fmla="*/ 681035 w 1307604"/>
              <a:gd name="connsiteY12" fmla="*/ 1110662 h 2267462"/>
              <a:gd name="connsiteX13" fmla="*/ 653800 w 1307604"/>
              <a:gd name="connsiteY13" fmla="*/ 1083427 h 2267462"/>
              <a:gd name="connsiteX14" fmla="*/ 626566 w 1307604"/>
              <a:gd name="connsiteY14" fmla="*/ 1110662 h 2267462"/>
              <a:gd name="connsiteX15" fmla="*/ 626566 w 1307604"/>
              <a:gd name="connsiteY15" fmla="*/ 2267462 h 2267462"/>
              <a:gd name="connsiteX16" fmla="*/ 353586 w 1307604"/>
              <a:gd name="connsiteY16" fmla="*/ 2267462 h 2267462"/>
              <a:gd name="connsiteX17" fmla="*/ 244222 w 1307604"/>
              <a:gd name="connsiteY17" fmla="*/ 1260744 h 2267462"/>
              <a:gd name="connsiteX18" fmla="*/ 243108 w 1307604"/>
              <a:gd name="connsiteY18" fmla="*/ 1260744 h 2267462"/>
              <a:gd name="connsiteX19" fmla="*/ 243109 w 1307604"/>
              <a:gd name="connsiteY19" fmla="*/ 428054 h 2267462"/>
              <a:gd name="connsiteX20" fmla="*/ 215875 w 1307604"/>
              <a:gd name="connsiteY20" fmla="*/ 400820 h 2267462"/>
              <a:gd name="connsiteX21" fmla="*/ 188640 w 1307604"/>
              <a:gd name="connsiteY21" fmla="*/ 428054 h 2267462"/>
              <a:gd name="connsiteX22" fmla="*/ 188640 w 1307604"/>
              <a:gd name="connsiteY22" fmla="*/ 1260744 h 2267462"/>
              <a:gd name="connsiteX23" fmla="*/ 0 w 1307604"/>
              <a:gd name="connsiteY23" fmla="*/ 1260744 h 2267462"/>
              <a:gd name="connsiteX24" fmla="*/ 0 w 1307604"/>
              <a:gd name="connsiteY24" fmla="*/ 210129 h 2267462"/>
              <a:gd name="connsiteX25" fmla="*/ 210129 w 1307604"/>
              <a:gd name="connsiteY25" fmla="*/ 0 h 2267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7604" h="2267462">
                <a:moveTo>
                  <a:pt x="210129" y="0"/>
                </a:moveTo>
                <a:lnTo>
                  <a:pt x="1097475" y="0"/>
                </a:lnTo>
                <a:cubicBezTo>
                  <a:pt x="1213527" y="0"/>
                  <a:pt x="1307604" y="94078"/>
                  <a:pt x="1307604" y="210129"/>
                </a:cubicBezTo>
                <a:lnTo>
                  <a:pt x="1307604" y="1260744"/>
                </a:lnTo>
                <a:lnTo>
                  <a:pt x="1118961" y="1260744"/>
                </a:lnTo>
                <a:lnTo>
                  <a:pt x="1118961" y="428054"/>
                </a:lnTo>
                <a:cubicBezTo>
                  <a:pt x="1118961" y="413013"/>
                  <a:pt x="1106767" y="400820"/>
                  <a:pt x="1091726" y="400820"/>
                </a:cubicBezTo>
                <a:cubicBezTo>
                  <a:pt x="1076685" y="400820"/>
                  <a:pt x="1064491" y="413013"/>
                  <a:pt x="1064491" y="428054"/>
                </a:cubicBezTo>
                <a:lnTo>
                  <a:pt x="1064491" y="1260744"/>
                </a:lnTo>
                <a:lnTo>
                  <a:pt x="1063381" y="1260744"/>
                </a:lnTo>
                <a:lnTo>
                  <a:pt x="954017" y="2267462"/>
                </a:lnTo>
                <a:lnTo>
                  <a:pt x="681034" y="2267462"/>
                </a:lnTo>
                <a:lnTo>
                  <a:pt x="681035" y="1110662"/>
                </a:lnTo>
                <a:cubicBezTo>
                  <a:pt x="681035" y="1095621"/>
                  <a:pt x="668842" y="1083427"/>
                  <a:pt x="653800" y="1083427"/>
                </a:cubicBezTo>
                <a:cubicBezTo>
                  <a:pt x="638759" y="1083427"/>
                  <a:pt x="626566" y="1095621"/>
                  <a:pt x="626566" y="1110662"/>
                </a:cubicBezTo>
                <a:lnTo>
                  <a:pt x="626566" y="2267462"/>
                </a:lnTo>
                <a:lnTo>
                  <a:pt x="353586" y="2267462"/>
                </a:lnTo>
                <a:lnTo>
                  <a:pt x="244222" y="1260744"/>
                </a:lnTo>
                <a:lnTo>
                  <a:pt x="243108" y="1260744"/>
                </a:lnTo>
                <a:lnTo>
                  <a:pt x="243109" y="428054"/>
                </a:lnTo>
                <a:cubicBezTo>
                  <a:pt x="243109" y="413013"/>
                  <a:pt x="230916" y="400820"/>
                  <a:pt x="215875" y="400820"/>
                </a:cubicBezTo>
                <a:cubicBezTo>
                  <a:pt x="200833" y="400820"/>
                  <a:pt x="188640" y="413013"/>
                  <a:pt x="188640" y="428054"/>
                </a:cubicBezTo>
                <a:lnTo>
                  <a:pt x="188640" y="1260744"/>
                </a:lnTo>
                <a:lnTo>
                  <a:pt x="0" y="1260744"/>
                </a:lnTo>
                <a:lnTo>
                  <a:pt x="0" y="210129"/>
                </a:lnTo>
                <a:cubicBezTo>
                  <a:pt x="0" y="94078"/>
                  <a:pt x="94078" y="0"/>
                  <a:pt x="210129" y="0"/>
                </a:cubicBezTo>
                <a:close/>
              </a:path>
            </a:pathLst>
          </a:custGeom>
          <a:solidFill>
            <a:srgbClr val="00B0F0"/>
          </a:solidFill>
          <a:ln w="571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図形 25">
            <a:extLst>
              <a:ext uri="{FF2B5EF4-FFF2-40B4-BE49-F238E27FC236}">
                <a16:creationId xmlns:a16="http://schemas.microsoft.com/office/drawing/2014/main" id="{D44C7FDF-795F-99E0-0C89-E02BD4E84F53}"/>
              </a:ext>
            </a:extLst>
          </p:cNvPr>
          <p:cNvSpPr/>
          <p:nvPr/>
        </p:nvSpPr>
        <p:spPr>
          <a:xfrm>
            <a:off x="5347739" y="3117466"/>
            <a:ext cx="1307604" cy="2267460"/>
          </a:xfrm>
          <a:custGeom>
            <a:avLst/>
            <a:gdLst>
              <a:gd name="connsiteX0" fmla="*/ 466287 w 1307604"/>
              <a:gd name="connsiteY0" fmla="*/ 0 h 2267460"/>
              <a:gd name="connsiteX1" fmla="*/ 841318 w 1307604"/>
              <a:gd name="connsiteY1" fmla="*/ 0 h 2267460"/>
              <a:gd name="connsiteX2" fmla="*/ 1307604 w 1307604"/>
              <a:gd name="connsiteY2" fmla="*/ 466286 h 2267460"/>
              <a:gd name="connsiteX3" fmla="*/ 1307604 w 1307604"/>
              <a:gd name="connsiteY3" fmla="*/ 1260744 h 2267460"/>
              <a:gd name="connsiteX4" fmla="*/ 1118962 w 1307604"/>
              <a:gd name="connsiteY4" fmla="*/ 1260744 h 2267460"/>
              <a:gd name="connsiteX5" fmla="*/ 1118962 w 1307604"/>
              <a:gd name="connsiteY5" fmla="*/ 448793 h 2267460"/>
              <a:gd name="connsiteX6" fmla="*/ 1091727 w 1307604"/>
              <a:gd name="connsiteY6" fmla="*/ 421558 h 2267460"/>
              <a:gd name="connsiteX7" fmla="*/ 1064492 w 1307604"/>
              <a:gd name="connsiteY7" fmla="*/ 448793 h 2267460"/>
              <a:gd name="connsiteX8" fmla="*/ 1064492 w 1307604"/>
              <a:gd name="connsiteY8" fmla="*/ 1039960 h 2267460"/>
              <a:gd name="connsiteX9" fmla="*/ 1156363 w 1307604"/>
              <a:gd name="connsiteY9" fmla="*/ 1723017 h 2267460"/>
              <a:gd name="connsiteX10" fmla="*/ 1013023 w 1307604"/>
              <a:gd name="connsiteY10" fmla="*/ 1723017 h 2267460"/>
              <a:gd name="connsiteX11" fmla="*/ 953277 w 1307604"/>
              <a:gd name="connsiteY11" fmla="*/ 2267460 h 2267460"/>
              <a:gd name="connsiteX12" fmla="*/ 680295 w 1307604"/>
              <a:gd name="connsiteY12" fmla="*/ 2267460 h 2267460"/>
              <a:gd name="connsiteX13" fmla="*/ 680295 w 1307604"/>
              <a:gd name="connsiteY13" fmla="*/ 1723017 h 2267460"/>
              <a:gd name="connsiteX14" fmla="*/ 625827 w 1307604"/>
              <a:gd name="connsiteY14" fmla="*/ 1723017 h 2267460"/>
              <a:gd name="connsiteX15" fmla="*/ 625827 w 1307604"/>
              <a:gd name="connsiteY15" fmla="*/ 2267460 h 2267460"/>
              <a:gd name="connsiteX16" fmla="*/ 352846 w 1307604"/>
              <a:gd name="connsiteY16" fmla="*/ 2267460 h 2267460"/>
              <a:gd name="connsiteX17" fmla="*/ 293099 w 1307604"/>
              <a:gd name="connsiteY17" fmla="*/ 1723017 h 2267460"/>
              <a:gd name="connsiteX18" fmla="*/ 151239 w 1307604"/>
              <a:gd name="connsiteY18" fmla="*/ 1723017 h 2267460"/>
              <a:gd name="connsiteX19" fmla="*/ 243110 w 1307604"/>
              <a:gd name="connsiteY19" fmla="*/ 1039960 h 2267460"/>
              <a:gd name="connsiteX20" fmla="*/ 243110 w 1307604"/>
              <a:gd name="connsiteY20" fmla="*/ 448793 h 2267460"/>
              <a:gd name="connsiteX21" fmla="*/ 215876 w 1307604"/>
              <a:gd name="connsiteY21" fmla="*/ 421558 h 2267460"/>
              <a:gd name="connsiteX22" fmla="*/ 188641 w 1307604"/>
              <a:gd name="connsiteY22" fmla="*/ 448793 h 2267460"/>
              <a:gd name="connsiteX23" fmla="*/ 188641 w 1307604"/>
              <a:gd name="connsiteY23" fmla="*/ 1260744 h 2267460"/>
              <a:gd name="connsiteX24" fmla="*/ 0 w 1307604"/>
              <a:gd name="connsiteY24" fmla="*/ 1260744 h 2267460"/>
              <a:gd name="connsiteX25" fmla="*/ 0 w 1307604"/>
              <a:gd name="connsiteY25" fmla="*/ 466286 h 2267460"/>
              <a:gd name="connsiteX26" fmla="*/ 466287 w 1307604"/>
              <a:gd name="connsiteY26" fmla="*/ 0 h 2267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307604" h="2267460">
                <a:moveTo>
                  <a:pt x="466287" y="0"/>
                </a:moveTo>
                <a:lnTo>
                  <a:pt x="841318" y="0"/>
                </a:lnTo>
                <a:cubicBezTo>
                  <a:pt x="1098841" y="0"/>
                  <a:pt x="1307604" y="208763"/>
                  <a:pt x="1307604" y="466286"/>
                </a:cubicBezTo>
                <a:lnTo>
                  <a:pt x="1307604" y="1260744"/>
                </a:lnTo>
                <a:lnTo>
                  <a:pt x="1118962" y="1260744"/>
                </a:lnTo>
                <a:lnTo>
                  <a:pt x="1118962" y="448793"/>
                </a:lnTo>
                <a:cubicBezTo>
                  <a:pt x="1118962" y="433751"/>
                  <a:pt x="1106768" y="421558"/>
                  <a:pt x="1091727" y="421558"/>
                </a:cubicBezTo>
                <a:cubicBezTo>
                  <a:pt x="1076686" y="421558"/>
                  <a:pt x="1064492" y="433751"/>
                  <a:pt x="1064492" y="448793"/>
                </a:cubicBezTo>
                <a:lnTo>
                  <a:pt x="1064492" y="1039960"/>
                </a:lnTo>
                <a:lnTo>
                  <a:pt x="1156363" y="1723017"/>
                </a:lnTo>
                <a:lnTo>
                  <a:pt x="1013023" y="1723017"/>
                </a:lnTo>
                <a:lnTo>
                  <a:pt x="953277" y="2267460"/>
                </a:lnTo>
                <a:lnTo>
                  <a:pt x="680295" y="2267460"/>
                </a:lnTo>
                <a:lnTo>
                  <a:pt x="680295" y="1723017"/>
                </a:lnTo>
                <a:lnTo>
                  <a:pt x="625827" y="1723017"/>
                </a:lnTo>
                <a:lnTo>
                  <a:pt x="625827" y="2267460"/>
                </a:lnTo>
                <a:lnTo>
                  <a:pt x="352846" y="2267460"/>
                </a:lnTo>
                <a:lnTo>
                  <a:pt x="293099" y="1723017"/>
                </a:lnTo>
                <a:lnTo>
                  <a:pt x="151239" y="1723017"/>
                </a:lnTo>
                <a:lnTo>
                  <a:pt x="243110" y="1039960"/>
                </a:lnTo>
                <a:lnTo>
                  <a:pt x="243110" y="448793"/>
                </a:lnTo>
                <a:cubicBezTo>
                  <a:pt x="243110" y="433751"/>
                  <a:pt x="230917" y="421558"/>
                  <a:pt x="215876" y="421558"/>
                </a:cubicBezTo>
                <a:cubicBezTo>
                  <a:pt x="200834" y="421558"/>
                  <a:pt x="188641" y="433751"/>
                  <a:pt x="188641" y="448793"/>
                </a:cubicBezTo>
                <a:lnTo>
                  <a:pt x="188641" y="1260744"/>
                </a:lnTo>
                <a:lnTo>
                  <a:pt x="0" y="1260744"/>
                </a:lnTo>
                <a:lnTo>
                  <a:pt x="0" y="466286"/>
                </a:lnTo>
                <a:cubicBezTo>
                  <a:pt x="0" y="208763"/>
                  <a:pt x="208764" y="0"/>
                  <a:pt x="466287" y="0"/>
                </a:cubicBezTo>
                <a:close/>
              </a:path>
            </a:pathLst>
          </a:custGeom>
          <a:solidFill>
            <a:srgbClr val="FF99FF"/>
          </a:solid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9" name="フリーフォーム: 図形 28">
            <a:extLst>
              <a:ext uri="{FF2B5EF4-FFF2-40B4-BE49-F238E27FC236}">
                <a16:creationId xmlns:a16="http://schemas.microsoft.com/office/drawing/2014/main" id="{FDF1EDC5-402A-9E6F-CB6E-428E57D85035}"/>
              </a:ext>
            </a:extLst>
          </p:cNvPr>
          <p:cNvSpPr/>
          <p:nvPr/>
        </p:nvSpPr>
        <p:spPr>
          <a:xfrm>
            <a:off x="3478569" y="1992242"/>
            <a:ext cx="1176696" cy="1176694"/>
          </a:xfrm>
          <a:custGeom>
            <a:avLst/>
            <a:gdLst>
              <a:gd name="connsiteX0" fmla="*/ 588348 w 1176696"/>
              <a:gd name="connsiteY0" fmla="*/ 0 h 1176694"/>
              <a:gd name="connsiteX1" fmla="*/ 1176696 w 1176696"/>
              <a:gd name="connsiteY1" fmla="*/ 588347 h 1176694"/>
              <a:gd name="connsiteX2" fmla="*/ 588348 w 1176696"/>
              <a:gd name="connsiteY2" fmla="*/ 1176694 h 1176694"/>
              <a:gd name="connsiteX3" fmla="*/ 0 w 1176696"/>
              <a:gd name="connsiteY3" fmla="*/ 588347 h 1176694"/>
              <a:gd name="connsiteX4" fmla="*/ 588348 w 1176696"/>
              <a:gd name="connsiteY4" fmla="*/ 0 h 11766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696" h="1176694">
                <a:moveTo>
                  <a:pt x="588348" y="0"/>
                </a:moveTo>
                <a:cubicBezTo>
                  <a:pt x="913284" y="0"/>
                  <a:pt x="1176696" y="263412"/>
                  <a:pt x="1176696" y="588347"/>
                </a:cubicBezTo>
                <a:cubicBezTo>
                  <a:pt x="1176696" y="913282"/>
                  <a:pt x="913284" y="1176694"/>
                  <a:pt x="588348" y="1176694"/>
                </a:cubicBezTo>
                <a:cubicBezTo>
                  <a:pt x="263413" y="1176694"/>
                  <a:pt x="0" y="913282"/>
                  <a:pt x="0" y="588347"/>
                </a:cubicBezTo>
                <a:cubicBezTo>
                  <a:pt x="0" y="263412"/>
                  <a:pt x="263413" y="0"/>
                  <a:pt x="588348" y="0"/>
                </a:cubicBezTo>
                <a:close/>
              </a:path>
            </a:pathLst>
          </a:custGeom>
          <a:solidFill>
            <a:srgbClr val="00B0F0"/>
          </a:solidFill>
          <a:ln w="571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図形 29">
            <a:extLst>
              <a:ext uri="{FF2B5EF4-FFF2-40B4-BE49-F238E27FC236}">
                <a16:creationId xmlns:a16="http://schemas.microsoft.com/office/drawing/2014/main" id="{AE8B5C0D-C3A8-F088-42E0-17E72B5D5877}"/>
              </a:ext>
            </a:extLst>
          </p:cNvPr>
          <p:cNvSpPr/>
          <p:nvPr/>
        </p:nvSpPr>
        <p:spPr>
          <a:xfrm>
            <a:off x="5413194" y="1992242"/>
            <a:ext cx="1176695" cy="1176694"/>
          </a:xfrm>
          <a:custGeom>
            <a:avLst/>
            <a:gdLst>
              <a:gd name="connsiteX0" fmla="*/ 588347 w 1176695"/>
              <a:gd name="connsiteY0" fmla="*/ 0 h 1176694"/>
              <a:gd name="connsiteX1" fmla="*/ 1176695 w 1176695"/>
              <a:gd name="connsiteY1" fmla="*/ 588347 h 1176694"/>
              <a:gd name="connsiteX2" fmla="*/ 588347 w 1176695"/>
              <a:gd name="connsiteY2" fmla="*/ 1176694 h 1176694"/>
              <a:gd name="connsiteX3" fmla="*/ 0 w 1176695"/>
              <a:gd name="connsiteY3" fmla="*/ 588347 h 1176694"/>
              <a:gd name="connsiteX4" fmla="*/ 588347 w 1176695"/>
              <a:gd name="connsiteY4" fmla="*/ 0 h 11766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6695" h="1176694">
                <a:moveTo>
                  <a:pt x="588347" y="0"/>
                </a:moveTo>
                <a:cubicBezTo>
                  <a:pt x="913283" y="0"/>
                  <a:pt x="1176695" y="263412"/>
                  <a:pt x="1176695" y="588347"/>
                </a:cubicBezTo>
                <a:cubicBezTo>
                  <a:pt x="1176695" y="913282"/>
                  <a:pt x="913283" y="1176694"/>
                  <a:pt x="588347" y="1176694"/>
                </a:cubicBezTo>
                <a:cubicBezTo>
                  <a:pt x="263412" y="1176694"/>
                  <a:pt x="0" y="913282"/>
                  <a:pt x="0" y="588347"/>
                </a:cubicBezTo>
                <a:cubicBezTo>
                  <a:pt x="0" y="263412"/>
                  <a:pt x="263412" y="0"/>
                  <a:pt x="588347" y="0"/>
                </a:cubicBezTo>
                <a:close/>
              </a:path>
            </a:pathLst>
          </a:custGeom>
          <a:solidFill>
            <a:srgbClr val="FF99FF"/>
          </a:solid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Tree>
    <p:extLst>
      <p:ext uri="{BB962C8B-B14F-4D97-AF65-F5344CB8AC3E}">
        <p14:creationId xmlns:p14="http://schemas.microsoft.com/office/powerpoint/2010/main" val="2450963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3BBC3403-609A-1CA2-FD66-4BF5B0425B43}"/>
              </a:ext>
            </a:extLst>
          </p:cNvPr>
          <p:cNvSpPr txBox="1"/>
          <p:nvPr/>
        </p:nvSpPr>
        <p:spPr>
          <a:xfrm>
            <a:off x="422262" y="260096"/>
            <a:ext cx="2698175" cy="307777"/>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1400" b="1" dirty="0"/>
              <a:t>男女別アンケート調査レポート</a:t>
            </a:r>
            <a:endParaRPr lang="en-US" altLang="ja-JP" sz="1400" b="1" dirty="0"/>
          </a:p>
        </p:txBody>
      </p:sp>
      <p:sp>
        <p:nvSpPr>
          <p:cNvPr id="15" name="テキスト ボックス 14">
            <a:extLst>
              <a:ext uri="{FF2B5EF4-FFF2-40B4-BE49-F238E27FC236}">
                <a16:creationId xmlns:a16="http://schemas.microsoft.com/office/drawing/2014/main" id="{18C070B5-0C20-0CA0-FB5F-6FF762204057}"/>
              </a:ext>
            </a:extLst>
          </p:cNvPr>
          <p:cNvSpPr txBox="1"/>
          <p:nvPr/>
        </p:nvSpPr>
        <p:spPr>
          <a:xfrm>
            <a:off x="422262" y="527515"/>
            <a:ext cx="3570208"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○○○○についての意見</a:t>
            </a:r>
            <a:endParaRPr lang="en-US" altLang="ja-JP" sz="2400" b="1" dirty="0"/>
          </a:p>
        </p:txBody>
      </p:sp>
      <p:sp>
        <p:nvSpPr>
          <p:cNvPr id="16" name="テキスト ボックス 15">
            <a:extLst>
              <a:ext uri="{FF2B5EF4-FFF2-40B4-BE49-F238E27FC236}">
                <a16:creationId xmlns:a16="http://schemas.microsoft.com/office/drawing/2014/main" id="{689681DB-96EC-EE1A-3DA2-40F94DCDF201}"/>
              </a:ext>
            </a:extLst>
          </p:cNvPr>
          <p:cNvSpPr txBox="1"/>
          <p:nvPr/>
        </p:nvSpPr>
        <p:spPr>
          <a:xfrm>
            <a:off x="520670" y="918285"/>
            <a:ext cx="9089862"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36" name="フリーフォーム: 図形 35">
            <a:extLst>
              <a:ext uri="{FF2B5EF4-FFF2-40B4-BE49-F238E27FC236}">
                <a16:creationId xmlns:a16="http://schemas.microsoft.com/office/drawing/2014/main" id="{CA096DD0-AD7D-998A-0B6A-8E9624F01CBA}"/>
              </a:ext>
            </a:extLst>
          </p:cNvPr>
          <p:cNvSpPr/>
          <p:nvPr/>
        </p:nvSpPr>
        <p:spPr>
          <a:xfrm>
            <a:off x="5108734" y="1552754"/>
            <a:ext cx="4073563" cy="556405"/>
          </a:xfrm>
          <a:custGeom>
            <a:avLst/>
            <a:gdLst>
              <a:gd name="connsiteX0" fmla="*/ 0 w 4073563"/>
              <a:gd name="connsiteY0" fmla="*/ 0 h 556405"/>
              <a:gd name="connsiteX1" fmla="*/ 3591367 w 4073563"/>
              <a:gd name="connsiteY1" fmla="*/ 0 h 556405"/>
              <a:gd name="connsiteX2" fmla="*/ 4068504 w 4073563"/>
              <a:gd name="connsiteY2" fmla="*/ 388878 h 556405"/>
              <a:gd name="connsiteX3" fmla="*/ 4073563 w 4073563"/>
              <a:gd name="connsiteY3" fmla="*/ 439061 h 556405"/>
              <a:gd name="connsiteX4" fmla="*/ 4073563 w 4073563"/>
              <a:gd name="connsiteY4" fmla="*/ 556405 h 556405"/>
              <a:gd name="connsiteX5" fmla="*/ 0 w 4073563"/>
              <a:gd name="connsiteY5" fmla="*/ 556405 h 556405"/>
              <a:gd name="connsiteX6" fmla="*/ 0 w 4073563"/>
              <a:gd name="connsiteY6" fmla="*/ 0 h 556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73563" h="556405">
                <a:moveTo>
                  <a:pt x="0" y="0"/>
                </a:moveTo>
                <a:lnTo>
                  <a:pt x="3591367" y="0"/>
                </a:lnTo>
                <a:cubicBezTo>
                  <a:pt x="3826725" y="0"/>
                  <a:pt x="4023090" y="166946"/>
                  <a:pt x="4068504" y="388878"/>
                </a:cubicBezTo>
                <a:lnTo>
                  <a:pt x="4073563" y="439061"/>
                </a:lnTo>
                <a:lnTo>
                  <a:pt x="4073563" y="556405"/>
                </a:lnTo>
                <a:lnTo>
                  <a:pt x="0" y="556405"/>
                </a:lnTo>
                <a:lnTo>
                  <a:pt x="0" y="0"/>
                </a:lnTo>
                <a:close/>
              </a:path>
            </a:pathLst>
          </a:custGeom>
          <a:solidFill>
            <a:srgbClr val="FF66CC"/>
          </a:solidFill>
          <a:ln w="57150">
            <a:solidFill>
              <a:srgbClr val="FF66CC"/>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4" name="フリーフォーム: 図形 33">
            <a:extLst>
              <a:ext uri="{FF2B5EF4-FFF2-40B4-BE49-F238E27FC236}">
                <a16:creationId xmlns:a16="http://schemas.microsoft.com/office/drawing/2014/main" id="{02779C8E-FBF0-681C-02A4-573DA6439355}"/>
              </a:ext>
            </a:extLst>
          </p:cNvPr>
          <p:cNvSpPr/>
          <p:nvPr/>
        </p:nvSpPr>
        <p:spPr>
          <a:xfrm>
            <a:off x="5108734" y="2109159"/>
            <a:ext cx="4073563" cy="4307590"/>
          </a:xfrm>
          <a:custGeom>
            <a:avLst/>
            <a:gdLst>
              <a:gd name="connsiteX0" fmla="*/ 0 w 4073563"/>
              <a:gd name="connsiteY0" fmla="*/ 0 h 4307590"/>
              <a:gd name="connsiteX1" fmla="*/ 4073563 w 4073563"/>
              <a:gd name="connsiteY1" fmla="*/ 0 h 4307590"/>
              <a:gd name="connsiteX2" fmla="*/ 4073563 w 4073563"/>
              <a:gd name="connsiteY2" fmla="*/ 3868529 h 4307590"/>
              <a:gd name="connsiteX3" fmla="*/ 4068504 w 4073563"/>
              <a:gd name="connsiteY3" fmla="*/ 3918712 h 4307590"/>
              <a:gd name="connsiteX4" fmla="*/ 3591367 w 4073563"/>
              <a:gd name="connsiteY4" fmla="*/ 4307590 h 4307590"/>
              <a:gd name="connsiteX5" fmla="*/ 0 w 4073563"/>
              <a:gd name="connsiteY5" fmla="*/ 4307590 h 4307590"/>
              <a:gd name="connsiteX6" fmla="*/ 0 w 4073563"/>
              <a:gd name="connsiteY6" fmla="*/ 0 h 4307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73563" h="4307590">
                <a:moveTo>
                  <a:pt x="0" y="0"/>
                </a:moveTo>
                <a:lnTo>
                  <a:pt x="4073563" y="0"/>
                </a:lnTo>
                <a:lnTo>
                  <a:pt x="4073563" y="3868529"/>
                </a:lnTo>
                <a:lnTo>
                  <a:pt x="4068504" y="3918712"/>
                </a:lnTo>
                <a:cubicBezTo>
                  <a:pt x="4023090" y="4140644"/>
                  <a:pt x="3826725" y="4307590"/>
                  <a:pt x="3591367" y="4307590"/>
                </a:cubicBezTo>
                <a:lnTo>
                  <a:pt x="0" y="4307590"/>
                </a:lnTo>
                <a:lnTo>
                  <a:pt x="0" y="0"/>
                </a:lnTo>
                <a:close/>
              </a:path>
            </a:pathLst>
          </a:custGeom>
          <a:solidFill>
            <a:srgbClr val="FFCCFF"/>
          </a:solidFill>
          <a:ln w="57150">
            <a:solidFill>
              <a:srgbClr val="FF66CC"/>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3" name="フリーフォーム: 図形 32">
            <a:extLst>
              <a:ext uri="{FF2B5EF4-FFF2-40B4-BE49-F238E27FC236}">
                <a16:creationId xmlns:a16="http://schemas.microsoft.com/office/drawing/2014/main" id="{DD5EF304-3040-99E4-234E-9EABE8A0613B}"/>
              </a:ext>
            </a:extLst>
          </p:cNvPr>
          <p:cNvSpPr/>
          <p:nvPr/>
        </p:nvSpPr>
        <p:spPr>
          <a:xfrm>
            <a:off x="914401" y="1552754"/>
            <a:ext cx="4073563" cy="556405"/>
          </a:xfrm>
          <a:custGeom>
            <a:avLst/>
            <a:gdLst>
              <a:gd name="connsiteX0" fmla="*/ 487032 w 4073563"/>
              <a:gd name="connsiteY0" fmla="*/ 0 h 556405"/>
              <a:gd name="connsiteX1" fmla="*/ 4073563 w 4073563"/>
              <a:gd name="connsiteY1" fmla="*/ 0 h 556405"/>
              <a:gd name="connsiteX2" fmla="*/ 4073563 w 4073563"/>
              <a:gd name="connsiteY2" fmla="*/ 556405 h 556405"/>
              <a:gd name="connsiteX3" fmla="*/ 0 w 4073563"/>
              <a:gd name="connsiteY3" fmla="*/ 556405 h 556405"/>
              <a:gd name="connsiteX4" fmla="*/ 0 w 4073563"/>
              <a:gd name="connsiteY4" fmla="*/ 487032 h 556405"/>
              <a:gd name="connsiteX5" fmla="*/ 487032 w 4073563"/>
              <a:gd name="connsiteY5" fmla="*/ 0 h 556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73563" h="556405">
                <a:moveTo>
                  <a:pt x="487032" y="0"/>
                </a:moveTo>
                <a:lnTo>
                  <a:pt x="4073563" y="0"/>
                </a:lnTo>
                <a:lnTo>
                  <a:pt x="4073563" y="556405"/>
                </a:lnTo>
                <a:lnTo>
                  <a:pt x="0" y="556405"/>
                </a:lnTo>
                <a:lnTo>
                  <a:pt x="0" y="487032"/>
                </a:lnTo>
                <a:cubicBezTo>
                  <a:pt x="0" y="218052"/>
                  <a:pt x="218052" y="0"/>
                  <a:pt x="487032" y="0"/>
                </a:cubicBezTo>
                <a:close/>
              </a:path>
            </a:pathLst>
          </a:custGeom>
          <a:solidFill>
            <a:srgbClr val="0070C0"/>
          </a:solidFill>
          <a:ln w="571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1" name="フリーフォーム: 図形 30">
            <a:extLst>
              <a:ext uri="{FF2B5EF4-FFF2-40B4-BE49-F238E27FC236}">
                <a16:creationId xmlns:a16="http://schemas.microsoft.com/office/drawing/2014/main" id="{C82DDAAD-6307-172C-6833-55AC19A5FD59}"/>
              </a:ext>
            </a:extLst>
          </p:cNvPr>
          <p:cNvSpPr/>
          <p:nvPr/>
        </p:nvSpPr>
        <p:spPr>
          <a:xfrm>
            <a:off x="914401" y="2109159"/>
            <a:ext cx="4073563" cy="4307590"/>
          </a:xfrm>
          <a:custGeom>
            <a:avLst/>
            <a:gdLst>
              <a:gd name="connsiteX0" fmla="*/ 0 w 4073563"/>
              <a:gd name="connsiteY0" fmla="*/ 0 h 4307590"/>
              <a:gd name="connsiteX1" fmla="*/ 4073563 w 4073563"/>
              <a:gd name="connsiteY1" fmla="*/ 0 h 4307590"/>
              <a:gd name="connsiteX2" fmla="*/ 4073563 w 4073563"/>
              <a:gd name="connsiteY2" fmla="*/ 4307590 h 4307590"/>
              <a:gd name="connsiteX3" fmla="*/ 487032 w 4073563"/>
              <a:gd name="connsiteY3" fmla="*/ 4307590 h 4307590"/>
              <a:gd name="connsiteX4" fmla="*/ 0 w 4073563"/>
              <a:gd name="connsiteY4" fmla="*/ 3820558 h 4307590"/>
              <a:gd name="connsiteX5" fmla="*/ 0 w 4073563"/>
              <a:gd name="connsiteY5" fmla="*/ 0 h 4307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73563" h="4307590">
                <a:moveTo>
                  <a:pt x="0" y="0"/>
                </a:moveTo>
                <a:lnTo>
                  <a:pt x="4073563" y="0"/>
                </a:lnTo>
                <a:lnTo>
                  <a:pt x="4073563" y="4307590"/>
                </a:lnTo>
                <a:lnTo>
                  <a:pt x="487032" y="4307590"/>
                </a:lnTo>
                <a:cubicBezTo>
                  <a:pt x="218052" y="4307590"/>
                  <a:pt x="0" y="4089538"/>
                  <a:pt x="0" y="3820558"/>
                </a:cubicBezTo>
                <a:lnTo>
                  <a:pt x="0" y="0"/>
                </a:lnTo>
                <a:close/>
              </a:path>
            </a:pathLst>
          </a:custGeom>
          <a:solidFill>
            <a:schemeClr val="accent5">
              <a:lumMod val="20000"/>
              <a:lumOff val="80000"/>
            </a:schemeClr>
          </a:solidFill>
          <a:ln w="571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7" name="テキスト ボックス 36">
            <a:extLst>
              <a:ext uri="{FF2B5EF4-FFF2-40B4-BE49-F238E27FC236}">
                <a16:creationId xmlns:a16="http://schemas.microsoft.com/office/drawing/2014/main" id="{D79C5C3B-E9D6-7FFD-D05A-288891807CB6}"/>
              </a:ext>
            </a:extLst>
          </p:cNvPr>
          <p:cNvSpPr txBox="1"/>
          <p:nvPr/>
        </p:nvSpPr>
        <p:spPr>
          <a:xfrm>
            <a:off x="1535330" y="2311653"/>
            <a:ext cx="3286835"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説明文説明文説明文説明文説明文説明文説明文説明文説明文説明文説明文説明文説明文説明文説明文説明文説明文説明文説明文説明（男性</a:t>
            </a:r>
            <a:r>
              <a:rPr kumimoji="1" lang="en-US" altLang="ja-JP" sz="1200" dirty="0">
                <a:latin typeface="メイリオ" panose="020B0604030504040204" pitchFamily="50" charset="-128"/>
                <a:ea typeface="メイリオ" panose="020B0604030504040204" pitchFamily="50" charset="-128"/>
              </a:rPr>
              <a:t>20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38" name="テキスト ボックス 37">
            <a:extLst>
              <a:ext uri="{FF2B5EF4-FFF2-40B4-BE49-F238E27FC236}">
                <a16:creationId xmlns:a16="http://schemas.microsoft.com/office/drawing/2014/main" id="{85889A87-8757-69A8-4192-6D9C67DDE6E0}"/>
              </a:ext>
            </a:extLst>
          </p:cNvPr>
          <p:cNvSpPr txBox="1"/>
          <p:nvPr/>
        </p:nvSpPr>
        <p:spPr>
          <a:xfrm>
            <a:off x="1535330" y="3354470"/>
            <a:ext cx="3286835"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説明文説明文説明文説明文説明文説明文説明文説明文説明文説明文説明文説明文説明文説明文説明文説明文説明文説明文説明文説明（男性</a:t>
            </a:r>
            <a:r>
              <a:rPr kumimoji="1" lang="en-US" altLang="ja-JP" sz="1200" dirty="0">
                <a:latin typeface="メイリオ" panose="020B0604030504040204" pitchFamily="50" charset="-128"/>
                <a:ea typeface="メイリオ" panose="020B0604030504040204" pitchFamily="50" charset="-128"/>
              </a:rPr>
              <a:t>30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39" name="テキスト ボックス 38">
            <a:extLst>
              <a:ext uri="{FF2B5EF4-FFF2-40B4-BE49-F238E27FC236}">
                <a16:creationId xmlns:a16="http://schemas.microsoft.com/office/drawing/2014/main" id="{0C12BF40-663A-F31E-A47F-B8F1D9920468}"/>
              </a:ext>
            </a:extLst>
          </p:cNvPr>
          <p:cNvSpPr txBox="1"/>
          <p:nvPr/>
        </p:nvSpPr>
        <p:spPr>
          <a:xfrm>
            <a:off x="1535330" y="4405913"/>
            <a:ext cx="3286835"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説明文説明文説明文説明文説明文説明文説明文説明文説明文説明文説明文説明文説明文説明文説明文説明文説明文説明文説明文説明（男性</a:t>
            </a:r>
            <a:r>
              <a:rPr kumimoji="1" lang="en-US" altLang="ja-JP" sz="1200" dirty="0">
                <a:latin typeface="メイリオ" panose="020B0604030504040204" pitchFamily="50" charset="-128"/>
                <a:ea typeface="メイリオ" panose="020B0604030504040204" pitchFamily="50" charset="-128"/>
              </a:rPr>
              <a:t>40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40" name="テキスト ボックス 39">
            <a:extLst>
              <a:ext uri="{FF2B5EF4-FFF2-40B4-BE49-F238E27FC236}">
                <a16:creationId xmlns:a16="http://schemas.microsoft.com/office/drawing/2014/main" id="{98E75C23-2FCA-74B6-BAA7-1E73C68DCF80}"/>
              </a:ext>
            </a:extLst>
          </p:cNvPr>
          <p:cNvSpPr txBox="1"/>
          <p:nvPr/>
        </p:nvSpPr>
        <p:spPr>
          <a:xfrm>
            <a:off x="1535330" y="5440103"/>
            <a:ext cx="3286835"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説明文説明文説明文説明文説明文説明文説明文説明文説明文説明文説明文説明文説明文説明文説明文説明文説明文説明文説明文説明（男性</a:t>
            </a:r>
            <a:r>
              <a:rPr kumimoji="1" lang="en-US" altLang="ja-JP" sz="1200" dirty="0">
                <a:latin typeface="メイリオ" panose="020B0604030504040204" pitchFamily="50" charset="-128"/>
                <a:ea typeface="メイリオ" panose="020B0604030504040204" pitchFamily="50" charset="-128"/>
              </a:rPr>
              <a:t>50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41" name="テキスト ボックス 40">
            <a:extLst>
              <a:ext uri="{FF2B5EF4-FFF2-40B4-BE49-F238E27FC236}">
                <a16:creationId xmlns:a16="http://schemas.microsoft.com/office/drawing/2014/main" id="{B0129D68-B78D-D3F1-4870-5584A1C4C5CF}"/>
              </a:ext>
            </a:extLst>
          </p:cNvPr>
          <p:cNvSpPr txBox="1"/>
          <p:nvPr/>
        </p:nvSpPr>
        <p:spPr>
          <a:xfrm>
            <a:off x="5305073" y="2311653"/>
            <a:ext cx="3286835"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説明文説明文説明文説明文説明文説明文説明文説明文説明文説明文説明文説明文説明文説明文説明文説明文説明文説明文説明文説明（女性</a:t>
            </a:r>
            <a:r>
              <a:rPr kumimoji="1" lang="en-US" altLang="ja-JP" sz="1200" dirty="0">
                <a:latin typeface="メイリオ" panose="020B0604030504040204" pitchFamily="50" charset="-128"/>
                <a:ea typeface="メイリオ" panose="020B0604030504040204" pitchFamily="50" charset="-128"/>
              </a:rPr>
              <a:t>20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42" name="テキスト ボックス 41">
            <a:extLst>
              <a:ext uri="{FF2B5EF4-FFF2-40B4-BE49-F238E27FC236}">
                <a16:creationId xmlns:a16="http://schemas.microsoft.com/office/drawing/2014/main" id="{CB7D312D-26CF-0244-31F8-3B12F3D32A77}"/>
              </a:ext>
            </a:extLst>
          </p:cNvPr>
          <p:cNvSpPr txBox="1"/>
          <p:nvPr/>
        </p:nvSpPr>
        <p:spPr>
          <a:xfrm>
            <a:off x="5305073" y="3354470"/>
            <a:ext cx="3286835"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説明文説明文説明文説明文説明文説明文説明文説明文説明文説明文説明文説明文説明文説明文説明文説明文説明文説明文説明文説明（女性</a:t>
            </a:r>
            <a:r>
              <a:rPr kumimoji="1" lang="en-US" altLang="ja-JP" sz="1200" dirty="0">
                <a:latin typeface="メイリオ" panose="020B0604030504040204" pitchFamily="50" charset="-128"/>
                <a:ea typeface="メイリオ" panose="020B0604030504040204" pitchFamily="50" charset="-128"/>
              </a:rPr>
              <a:t>30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43" name="テキスト ボックス 42">
            <a:extLst>
              <a:ext uri="{FF2B5EF4-FFF2-40B4-BE49-F238E27FC236}">
                <a16:creationId xmlns:a16="http://schemas.microsoft.com/office/drawing/2014/main" id="{C0657DAE-C94C-F44E-C141-F86EAA8E895E}"/>
              </a:ext>
            </a:extLst>
          </p:cNvPr>
          <p:cNvSpPr txBox="1"/>
          <p:nvPr/>
        </p:nvSpPr>
        <p:spPr>
          <a:xfrm>
            <a:off x="5305073" y="4405913"/>
            <a:ext cx="3286835"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説明文説明文説明文説明文説明文説明文説明文説明文説明文説明文説明文説明文説明文説明文説明文説明文説明文説明文説明文説明（女性</a:t>
            </a:r>
            <a:r>
              <a:rPr kumimoji="1" lang="en-US" altLang="ja-JP" sz="1200" dirty="0">
                <a:latin typeface="メイリオ" panose="020B0604030504040204" pitchFamily="50" charset="-128"/>
                <a:ea typeface="メイリオ" panose="020B0604030504040204" pitchFamily="50" charset="-128"/>
              </a:rPr>
              <a:t>40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44" name="テキスト ボックス 43">
            <a:extLst>
              <a:ext uri="{FF2B5EF4-FFF2-40B4-BE49-F238E27FC236}">
                <a16:creationId xmlns:a16="http://schemas.microsoft.com/office/drawing/2014/main" id="{E2D32B4C-507D-1679-C50F-91ADD075375F}"/>
              </a:ext>
            </a:extLst>
          </p:cNvPr>
          <p:cNvSpPr txBox="1"/>
          <p:nvPr/>
        </p:nvSpPr>
        <p:spPr>
          <a:xfrm>
            <a:off x="5305073" y="5440103"/>
            <a:ext cx="3286835"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説明文説明文説明文説明文説明文説明文説明文説明文説明文説明文説明文説明文説明文説明文説明文説明文説明文説明文説明文説明（女性</a:t>
            </a:r>
            <a:r>
              <a:rPr kumimoji="1" lang="en-US" altLang="ja-JP" sz="1200" dirty="0">
                <a:latin typeface="メイリオ" panose="020B0604030504040204" pitchFamily="50" charset="-128"/>
                <a:ea typeface="メイリオ" panose="020B0604030504040204" pitchFamily="50" charset="-128"/>
              </a:rPr>
              <a:t>50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45" name="テキスト ボックス 44">
            <a:extLst>
              <a:ext uri="{FF2B5EF4-FFF2-40B4-BE49-F238E27FC236}">
                <a16:creationId xmlns:a16="http://schemas.microsoft.com/office/drawing/2014/main" id="{70F75288-C32D-6D04-1B2B-14F0E0EA6A7B}"/>
              </a:ext>
            </a:extLst>
          </p:cNvPr>
          <p:cNvSpPr txBox="1"/>
          <p:nvPr/>
        </p:nvSpPr>
        <p:spPr>
          <a:xfrm>
            <a:off x="2089410" y="1623534"/>
            <a:ext cx="1723549" cy="461665"/>
          </a:xfrm>
          <a:prstGeom prst="rect">
            <a:avLst/>
          </a:prstGeom>
          <a:noFill/>
        </p:spPr>
        <p:txBody>
          <a:bodyPr wrap="none" rtlCol="0">
            <a:spAutoFit/>
          </a:bodyPr>
          <a:lstStyle/>
          <a:p>
            <a:pPr algn="ctr"/>
            <a:r>
              <a:rPr kumimoji="1" lang="ja-JP" altLang="en-US" sz="2400" b="1" dirty="0">
                <a:latin typeface="メイリオ" panose="020B0604030504040204" pitchFamily="50" charset="-128"/>
                <a:ea typeface="メイリオ" panose="020B0604030504040204" pitchFamily="50" charset="-128"/>
              </a:rPr>
              <a:t>男性の意見</a:t>
            </a:r>
            <a:endParaRPr kumimoji="1" lang="en-US" altLang="ja-JP" sz="2400" b="1" dirty="0">
              <a:latin typeface="メイリオ" panose="020B0604030504040204" pitchFamily="50" charset="-128"/>
              <a:ea typeface="メイリオ" panose="020B0604030504040204" pitchFamily="50" charset="-128"/>
            </a:endParaRPr>
          </a:p>
        </p:txBody>
      </p:sp>
      <p:sp>
        <p:nvSpPr>
          <p:cNvPr id="46" name="テキスト ボックス 45">
            <a:extLst>
              <a:ext uri="{FF2B5EF4-FFF2-40B4-BE49-F238E27FC236}">
                <a16:creationId xmlns:a16="http://schemas.microsoft.com/office/drawing/2014/main" id="{CD27D7DC-96AC-5E8A-354A-947FB310D53A}"/>
              </a:ext>
            </a:extLst>
          </p:cNvPr>
          <p:cNvSpPr txBox="1"/>
          <p:nvPr/>
        </p:nvSpPr>
        <p:spPr>
          <a:xfrm>
            <a:off x="6283743" y="1623534"/>
            <a:ext cx="1723549" cy="461665"/>
          </a:xfrm>
          <a:prstGeom prst="rect">
            <a:avLst/>
          </a:prstGeom>
          <a:noFill/>
        </p:spPr>
        <p:txBody>
          <a:bodyPr wrap="none" rtlCol="0">
            <a:spAutoFit/>
          </a:bodyPr>
          <a:lstStyle/>
          <a:p>
            <a:pPr algn="ctr"/>
            <a:r>
              <a:rPr kumimoji="1" lang="ja-JP" altLang="en-US" sz="2400" b="1" dirty="0">
                <a:latin typeface="メイリオ" panose="020B0604030504040204" pitchFamily="50" charset="-128"/>
                <a:ea typeface="メイリオ" panose="020B0604030504040204" pitchFamily="50" charset="-128"/>
              </a:rPr>
              <a:t>女性の意見</a:t>
            </a:r>
            <a:endParaRPr kumimoji="1" lang="en-US" altLang="ja-JP" sz="2400" b="1" dirty="0">
              <a:latin typeface="メイリオ" panose="020B0604030504040204" pitchFamily="50" charset="-128"/>
              <a:ea typeface="メイリオ" panose="020B0604030504040204" pitchFamily="50" charset="-128"/>
            </a:endParaRPr>
          </a:p>
        </p:txBody>
      </p:sp>
      <p:grpSp>
        <p:nvGrpSpPr>
          <p:cNvPr id="17" name="グループ化 16">
            <a:extLst>
              <a:ext uri="{FF2B5EF4-FFF2-40B4-BE49-F238E27FC236}">
                <a16:creationId xmlns:a16="http://schemas.microsoft.com/office/drawing/2014/main" id="{75E2F6AF-20A6-1147-C997-74092BD623FC}"/>
              </a:ext>
            </a:extLst>
          </p:cNvPr>
          <p:cNvGrpSpPr/>
          <p:nvPr/>
        </p:nvGrpSpPr>
        <p:grpSpPr>
          <a:xfrm>
            <a:off x="8728952" y="2917947"/>
            <a:ext cx="924712" cy="2387299"/>
            <a:chOff x="8728952" y="2917947"/>
            <a:chExt cx="924712" cy="2387299"/>
          </a:xfrm>
        </p:grpSpPr>
        <p:sp>
          <p:nvSpPr>
            <p:cNvPr id="7" name="フリーフォーム: 図形 6">
              <a:extLst>
                <a:ext uri="{FF2B5EF4-FFF2-40B4-BE49-F238E27FC236}">
                  <a16:creationId xmlns:a16="http://schemas.microsoft.com/office/drawing/2014/main" id="{6FCA113D-AB29-6AEE-F74A-D1165C89891D}"/>
                </a:ext>
              </a:extLst>
            </p:cNvPr>
            <p:cNvSpPr/>
            <p:nvPr/>
          </p:nvSpPr>
          <p:spPr bwMode="auto">
            <a:xfrm>
              <a:off x="8728952" y="3701742"/>
              <a:ext cx="924712" cy="1603504"/>
            </a:xfrm>
            <a:custGeom>
              <a:avLst/>
              <a:gdLst>
                <a:gd name="connsiteX0" fmla="*/ 329749 w 924712"/>
                <a:gd name="connsiteY0" fmla="*/ 0 h 1603504"/>
                <a:gd name="connsiteX1" fmla="*/ 594963 w 924712"/>
                <a:gd name="connsiteY1" fmla="*/ 0 h 1603504"/>
                <a:gd name="connsiteX2" fmla="*/ 924712 w 924712"/>
                <a:gd name="connsiteY2" fmla="*/ 329749 h 1603504"/>
                <a:gd name="connsiteX3" fmla="*/ 924712 w 924712"/>
                <a:gd name="connsiteY3" fmla="*/ 891574 h 1603504"/>
                <a:gd name="connsiteX4" fmla="*/ 791308 w 924712"/>
                <a:gd name="connsiteY4" fmla="*/ 891574 h 1603504"/>
                <a:gd name="connsiteX5" fmla="*/ 791308 w 924712"/>
                <a:gd name="connsiteY5" fmla="*/ 317378 h 1603504"/>
                <a:gd name="connsiteX6" fmla="*/ 772048 w 924712"/>
                <a:gd name="connsiteY6" fmla="*/ 298118 h 1603504"/>
                <a:gd name="connsiteX7" fmla="*/ 752788 w 924712"/>
                <a:gd name="connsiteY7" fmla="*/ 317378 h 1603504"/>
                <a:gd name="connsiteX8" fmla="*/ 752788 w 924712"/>
                <a:gd name="connsiteY8" fmla="*/ 735440 h 1603504"/>
                <a:gd name="connsiteX9" fmla="*/ 817757 w 924712"/>
                <a:gd name="connsiteY9" fmla="*/ 1218484 h 1603504"/>
                <a:gd name="connsiteX10" fmla="*/ 716390 w 924712"/>
                <a:gd name="connsiteY10" fmla="*/ 1218484 h 1603504"/>
                <a:gd name="connsiteX11" fmla="*/ 674139 w 924712"/>
                <a:gd name="connsiteY11" fmla="*/ 1603504 h 1603504"/>
                <a:gd name="connsiteX12" fmla="*/ 481092 w 924712"/>
                <a:gd name="connsiteY12" fmla="*/ 1603504 h 1603504"/>
                <a:gd name="connsiteX13" fmla="*/ 481092 w 924712"/>
                <a:gd name="connsiteY13" fmla="*/ 1218484 h 1603504"/>
                <a:gd name="connsiteX14" fmla="*/ 442572 w 924712"/>
                <a:gd name="connsiteY14" fmla="*/ 1218484 h 1603504"/>
                <a:gd name="connsiteX15" fmla="*/ 442572 w 924712"/>
                <a:gd name="connsiteY15" fmla="*/ 1603504 h 1603504"/>
                <a:gd name="connsiteX16" fmla="*/ 249526 w 924712"/>
                <a:gd name="connsiteY16" fmla="*/ 1603504 h 1603504"/>
                <a:gd name="connsiteX17" fmla="*/ 207274 w 924712"/>
                <a:gd name="connsiteY17" fmla="*/ 1218484 h 1603504"/>
                <a:gd name="connsiteX18" fmla="*/ 106953 w 924712"/>
                <a:gd name="connsiteY18" fmla="*/ 1218484 h 1603504"/>
                <a:gd name="connsiteX19" fmla="*/ 171923 w 924712"/>
                <a:gd name="connsiteY19" fmla="*/ 735440 h 1603504"/>
                <a:gd name="connsiteX20" fmla="*/ 171923 w 924712"/>
                <a:gd name="connsiteY20" fmla="*/ 317378 h 1603504"/>
                <a:gd name="connsiteX21" fmla="*/ 152663 w 924712"/>
                <a:gd name="connsiteY21" fmla="*/ 298118 h 1603504"/>
                <a:gd name="connsiteX22" fmla="*/ 133403 w 924712"/>
                <a:gd name="connsiteY22" fmla="*/ 317378 h 1603504"/>
                <a:gd name="connsiteX23" fmla="*/ 133403 w 924712"/>
                <a:gd name="connsiteY23" fmla="*/ 891574 h 1603504"/>
                <a:gd name="connsiteX24" fmla="*/ 0 w 924712"/>
                <a:gd name="connsiteY24" fmla="*/ 891574 h 1603504"/>
                <a:gd name="connsiteX25" fmla="*/ 0 w 924712"/>
                <a:gd name="connsiteY25" fmla="*/ 329749 h 1603504"/>
                <a:gd name="connsiteX26" fmla="*/ 329749 w 924712"/>
                <a:gd name="connsiteY26" fmla="*/ 0 h 1603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24712" h="1603504">
                  <a:moveTo>
                    <a:pt x="329749" y="0"/>
                  </a:moveTo>
                  <a:lnTo>
                    <a:pt x="594963" y="0"/>
                  </a:lnTo>
                  <a:cubicBezTo>
                    <a:pt x="777078" y="0"/>
                    <a:pt x="924712" y="147633"/>
                    <a:pt x="924712" y="329749"/>
                  </a:cubicBezTo>
                  <a:lnTo>
                    <a:pt x="924712" y="891574"/>
                  </a:lnTo>
                  <a:lnTo>
                    <a:pt x="791308" y="891574"/>
                  </a:lnTo>
                  <a:lnTo>
                    <a:pt x="791308" y="317378"/>
                  </a:lnTo>
                  <a:cubicBezTo>
                    <a:pt x="791308" y="306741"/>
                    <a:pt x="782685" y="298118"/>
                    <a:pt x="772048" y="298118"/>
                  </a:cubicBezTo>
                  <a:cubicBezTo>
                    <a:pt x="761411" y="298118"/>
                    <a:pt x="752788" y="306741"/>
                    <a:pt x="752788" y="317378"/>
                  </a:cubicBezTo>
                  <a:lnTo>
                    <a:pt x="752788" y="735440"/>
                  </a:lnTo>
                  <a:lnTo>
                    <a:pt x="817757" y="1218484"/>
                  </a:lnTo>
                  <a:lnTo>
                    <a:pt x="716390" y="1218484"/>
                  </a:lnTo>
                  <a:lnTo>
                    <a:pt x="674139" y="1603504"/>
                  </a:lnTo>
                  <a:lnTo>
                    <a:pt x="481092" y="1603504"/>
                  </a:lnTo>
                  <a:lnTo>
                    <a:pt x="481092" y="1218484"/>
                  </a:lnTo>
                  <a:lnTo>
                    <a:pt x="442572" y="1218484"/>
                  </a:lnTo>
                  <a:lnTo>
                    <a:pt x="442572" y="1603504"/>
                  </a:lnTo>
                  <a:lnTo>
                    <a:pt x="249526" y="1603504"/>
                  </a:lnTo>
                  <a:lnTo>
                    <a:pt x="207274" y="1218484"/>
                  </a:lnTo>
                  <a:lnTo>
                    <a:pt x="106953" y="1218484"/>
                  </a:lnTo>
                  <a:lnTo>
                    <a:pt x="171923" y="735440"/>
                  </a:lnTo>
                  <a:lnTo>
                    <a:pt x="171923" y="317378"/>
                  </a:lnTo>
                  <a:cubicBezTo>
                    <a:pt x="171923" y="306741"/>
                    <a:pt x="163300" y="298118"/>
                    <a:pt x="152663" y="298118"/>
                  </a:cubicBezTo>
                  <a:cubicBezTo>
                    <a:pt x="142026" y="298118"/>
                    <a:pt x="133403" y="306741"/>
                    <a:pt x="133403" y="317378"/>
                  </a:cubicBezTo>
                  <a:lnTo>
                    <a:pt x="133403" y="891574"/>
                  </a:lnTo>
                  <a:lnTo>
                    <a:pt x="0" y="891574"/>
                  </a:lnTo>
                  <a:lnTo>
                    <a:pt x="0" y="329749"/>
                  </a:lnTo>
                  <a:cubicBezTo>
                    <a:pt x="0" y="147633"/>
                    <a:pt x="147634" y="0"/>
                    <a:pt x="329749" y="0"/>
                  </a:cubicBezTo>
                  <a:close/>
                </a:path>
              </a:pathLst>
            </a:custGeom>
            <a:solidFill>
              <a:srgbClr val="FF99FF"/>
            </a:solidFill>
            <a:ln w="57150">
              <a:solidFill>
                <a:srgbClr val="FF66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図形 11">
              <a:extLst>
                <a:ext uri="{FF2B5EF4-FFF2-40B4-BE49-F238E27FC236}">
                  <a16:creationId xmlns:a16="http://schemas.microsoft.com/office/drawing/2014/main" id="{52B65F64-BF0F-EC15-9B82-94FE9C37CBD3}"/>
                </a:ext>
              </a:extLst>
            </p:cNvPr>
            <p:cNvSpPr/>
            <p:nvPr/>
          </p:nvSpPr>
          <p:spPr bwMode="auto">
            <a:xfrm>
              <a:off x="8775240" y="2917947"/>
              <a:ext cx="832136" cy="832136"/>
            </a:xfrm>
            <a:custGeom>
              <a:avLst/>
              <a:gdLst>
                <a:gd name="connsiteX0" fmla="*/ 416068 w 832136"/>
                <a:gd name="connsiteY0" fmla="*/ 0 h 832136"/>
                <a:gd name="connsiteX1" fmla="*/ 832136 w 832136"/>
                <a:gd name="connsiteY1" fmla="*/ 416068 h 832136"/>
                <a:gd name="connsiteX2" fmla="*/ 416068 w 832136"/>
                <a:gd name="connsiteY2" fmla="*/ 832136 h 832136"/>
                <a:gd name="connsiteX3" fmla="*/ 0 w 832136"/>
                <a:gd name="connsiteY3" fmla="*/ 416068 h 832136"/>
                <a:gd name="connsiteX4" fmla="*/ 416068 w 832136"/>
                <a:gd name="connsiteY4" fmla="*/ 0 h 8321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2136" h="832136">
                  <a:moveTo>
                    <a:pt x="416068" y="0"/>
                  </a:moveTo>
                  <a:cubicBezTo>
                    <a:pt x="645856" y="0"/>
                    <a:pt x="832136" y="186280"/>
                    <a:pt x="832136" y="416068"/>
                  </a:cubicBezTo>
                  <a:cubicBezTo>
                    <a:pt x="832136" y="645856"/>
                    <a:pt x="645856" y="832136"/>
                    <a:pt x="416068" y="832136"/>
                  </a:cubicBezTo>
                  <a:cubicBezTo>
                    <a:pt x="186280" y="832136"/>
                    <a:pt x="0" y="645856"/>
                    <a:pt x="0" y="416068"/>
                  </a:cubicBezTo>
                  <a:cubicBezTo>
                    <a:pt x="0" y="186280"/>
                    <a:pt x="186280" y="0"/>
                    <a:pt x="416068" y="0"/>
                  </a:cubicBezTo>
                  <a:close/>
                </a:path>
              </a:pathLst>
            </a:custGeom>
            <a:solidFill>
              <a:srgbClr val="FF99FF"/>
            </a:solidFill>
            <a:ln w="57150">
              <a:solidFill>
                <a:srgbClr val="FF66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 name="グループ化 13">
            <a:extLst>
              <a:ext uri="{FF2B5EF4-FFF2-40B4-BE49-F238E27FC236}">
                <a16:creationId xmlns:a16="http://schemas.microsoft.com/office/drawing/2014/main" id="{605951F4-5514-E308-A46C-E993A0FF1881}"/>
              </a:ext>
            </a:extLst>
          </p:cNvPr>
          <p:cNvGrpSpPr/>
          <p:nvPr/>
        </p:nvGrpSpPr>
        <p:grpSpPr>
          <a:xfrm>
            <a:off x="443032" y="2990248"/>
            <a:ext cx="924712" cy="2387300"/>
            <a:chOff x="443032" y="2990248"/>
            <a:chExt cx="924712" cy="2387300"/>
          </a:xfrm>
        </p:grpSpPr>
        <p:sp>
          <p:nvSpPr>
            <p:cNvPr id="5" name="フリーフォーム: 図形 4">
              <a:extLst>
                <a:ext uri="{FF2B5EF4-FFF2-40B4-BE49-F238E27FC236}">
                  <a16:creationId xmlns:a16="http://schemas.microsoft.com/office/drawing/2014/main" id="{AB11E0D4-0BD4-DF72-3C6A-ABAFE92E64A9}"/>
                </a:ext>
              </a:extLst>
            </p:cNvPr>
            <p:cNvSpPr/>
            <p:nvPr/>
          </p:nvSpPr>
          <p:spPr bwMode="auto">
            <a:xfrm>
              <a:off x="443032" y="3774043"/>
              <a:ext cx="924712" cy="1603505"/>
            </a:xfrm>
            <a:custGeom>
              <a:avLst/>
              <a:gdLst>
                <a:gd name="connsiteX0" fmla="*/ 148599 w 924712"/>
                <a:gd name="connsiteY0" fmla="*/ 0 h 1603505"/>
                <a:gd name="connsiteX1" fmla="*/ 776113 w 924712"/>
                <a:gd name="connsiteY1" fmla="*/ 0 h 1603505"/>
                <a:gd name="connsiteX2" fmla="*/ 924712 w 924712"/>
                <a:gd name="connsiteY2" fmla="*/ 148599 h 1603505"/>
                <a:gd name="connsiteX3" fmla="*/ 924712 w 924712"/>
                <a:gd name="connsiteY3" fmla="*/ 891574 h 1603505"/>
                <a:gd name="connsiteX4" fmla="*/ 791307 w 924712"/>
                <a:gd name="connsiteY4" fmla="*/ 891574 h 1603505"/>
                <a:gd name="connsiteX5" fmla="*/ 791307 w 924712"/>
                <a:gd name="connsiteY5" fmla="*/ 302712 h 1603505"/>
                <a:gd name="connsiteX6" fmla="*/ 772047 w 924712"/>
                <a:gd name="connsiteY6" fmla="*/ 283452 h 1603505"/>
                <a:gd name="connsiteX7" fmla="*/ 752787 w 924712"/>
                <a:gd name="connsiteY7" fmla="*/ 302712 h 1603505"/>
                <a:gd name="connsiteX8" fmla="*/ 752787 w 924712"/>
                <a:gd name="connsiteY8" fmla="*/ 891574 h 1603505"/>
                <a:gd name="connsiteX9" fmla="*/ 752002 w 924712"/>
                <a:gd name="connsiteY9" fmla="*/ 891574 h 1603505"/>
                <a:gd name="connsiteX10" fmla="*/ 674662 w 924712"/>
                <a:gd name="connsiteY10" fmla="*/ 1603505 h 1603505"/>
                <a:gd name="connsiteX11" fmla="*/ 481614 w 924712"/>
                <a:gd name="connsiteY11" fmla="*/ 1603505 h 1603505"/>
                <a:gd name="connsiteX12" fmla="*/ 481615 w 924712"/>
                <a:gd name="connsiteY12" fmla="*/ 785439 h 1603505"/>
                <a:gd name="connsiteX13" fmla="*/ 462355 w 924712"/>
                <a:gd name="connsiteY13" fmla="*/ 766179 h 1603505"/>
                <a:gd name="connsiteX14" fmla="*/ 443095 w 924712"/>
                <a:gd name="connsiteY14" fmla="*/ 785439 h 1603505"/>
                <a:gd name="connsiteX15" fmla="*/ 443095 w 924712"/>
                <a:gd name="connsiteY15" fmla="*/ 1603505 h 1603505"/>
                <a:gd name="connsiteX16" fmla="*/ 250049 w 924712"/>
                <a:gd name="connsiteY16" fmla="*/ 1603505 h 1603505"/>
                <a:gd name="connsiteX17" fmla="*/ 172709 w 924712"/>
                <a:gd name="connsiteY17" fmla="*/ 891574 h 1603505"/>
                <a:gd name="connsiteX18" fmla="*/ 171921 w 924712"/>
                <a:gd name="connsiteY18" fmla="*/ 891574 h 1603505"/>
                <a:gd name="connsiteX19" fmla="*/ 171922 w 924712"/>
                <a:gd name="connsiteY19" fmla="*/ 302712 h 1603505"/>
                <a:gd name="connsiteX20" fmla="*/ 152662 w 924712"/>
                <a:gd name="connsiteY20" fmla="*/ 283452 h 1603505"/>
                <a:gd name="connsiteX21" fmla="*/ 133402 w 924712"/>
                <a:gd name="connsiteY21" fmla="*/ 302712 h 1603505"/>
                <a:gd name="connsiteX22" fmla="*/ 133402 w 924712"/>
                <a:gd name="connsiteY22" fmla="*/ 891574 h 1603505"/>
                <a:gd name="connsiteX23" fmla="*/ 0 w 924712"/>
                <a:gd name="connsiteY23" fmla="*/ 891574 h 1603505"/>
                <a:gd name="connsiteX24" fmla="*/ 0 w 924712"/>
                <a:gd name="connsiteY24" fmla="*/ 148599 h 1603505"/>
                <a:gd name="connsiteX25" fmla="*/ 148599 w 924712"/>
                <a:gd name="connsiteY25" fmla="*/ 0 h 160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24712" h="1603505">
                  <a:moveTo>
                    <a:pt x="148599" y="0"/>
                  </a:moveTo>
                  <a:lnTo>
                    <a:pt x="776113" y="0"/>
                  </a:lnTo>
                  <a:cubicBezTo>
                    <a:pt x="858182" y="0"/>
                    <a:pt x="924712" y="66530"/>
                    <a:pt x="924712" y="148599"/>
                  </a:cubicBezTo>
                  <a:lnTo>
                    <a:pt x="924712" y="891574"/>
                  </a:lnTo>
                  <a:lnTo>
                    <a:pt x="791307" y="891574"/>
                  </a:lnTo>
                  <a:lnTo>
                    <a:pt x="791307" y="302712"/>
                  </a:lnTo>
                  <a:cubicBezTo>
                    <a:pt x="791307" y="292075"/>
                    <a:pt x="782684" y="283452"/>
                    <a:pt x="772047" y="283452"/>
                  </a:cubicBezTo>
                  <a:cubicBezTo>
                    <a:pt x="761410" y="283452"/>
                    <a:pt x="752787" y="292075"/>
                    <a:pt x="752787" y="302712"/>
                  </a:cubicBezTo>
                  <a:lnTo>
                    <a:pt x="752787" y="891574"/>
                  </a:lnTo>
                  <a:lnTo>
                    <a:pt x="752002" y="891574"/>
                  </a:lnTo>
                  <a:lnTo>
                    <a:pt x="674662" y="1603505"/>
                  </a:lnTo>
                  <a:lnTo>
                    <a:pt x="481614" y="1603505"/>
                  </a:lnTo>
                  <a:lnTo>
                    <a:pt x="481615" y="785439"/>
                  </a:lnTo>
                  <a:cubicBezTo>
                    <a:pt x="481615" y="774802"/>
                    <a:pt x="472992" y="766179"/>
                    <a:pt x="462355" y="766179"/>
                  </a:cubicBezTo>
                  <a:cubicBezTo>
                    <a:pt x="451718" y="766179"/>
                    <a:pt x="443095" y="774802"/>
                    <a:pt x="443095" y="785439"/>
                  </a:cubicBezTo>
                  <a:lnTo>
                    <a:pt x="443095" y="1603505"/>
                  </a:lnTo>
                  <a:lnTo>
                    <a:pt x="250049" y="1603505"/>
                  </a:lnTo>
                  <a:lnTo>
                    <a:pt x="172709" y="891574"/>
                  </a:lnTo>
                  <a:lnTo>
                    <a:pt x="171921" y="891574"/>
                  </a:lnTo>
                  <a:lnTo>
                    <a:pt x="171922" y="302712"/>
                  </a:lnTo>
                  <a:cubicBezTo>
                    <a:pt x="171922" y="292075"/>
                    <a:pt x="163299" y="283452"/>
                    <a:pt x="152662" y="283452"/>
                  </a:cubicBezTo>
                  <a:cubicBezTo>
                    <a:pt x="142025" y="283452"/>
                    <a:pt x="133402" y="292075"/>
                    <a:pt x="133402" y="302712"/>
                  </a:cubicBezTo>
                  <a:lnTo>
                    <a:pt x="133402" y="891574"/>
                  </a:lnTo>
                  <a:lnTo>
                    <a:pt x="0" y="891574"/>
                  </a:lnTo>
                  <a:lnTo>
                    <a:pt x="0" y="148599"/>
                  </a:lnTo>
                  <a:cubicBezTo>
                    <a:pt x="0" y="66530"/>
                    <a:pt x="66530" y="0"/>
                    <a:pt x="148599" y="0"/>
                  </a:cubicBezTo>
                  <a:close/>
                </a:path>
              </a:pathLst>
            </a:custGeom>
            <a:solidFill>
              <a:srgbClr val="00B0F0"/>
            </a:solidFill>
            <a:ln w="571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solidFill>
                  <a:schemeClr val="lt1"/>
                </a:solidFill>
              </a:endParaRPr>
            </a:p>
          </p:txBody>
        </p:sp>
        <p:sp>
          <p:nvSpPr>
            <p:cNvPr id="13" name="フリーフォーム: 図形 12">
              <a:extLst>
                <a:ext uri="{FF2B5EF4-FFF2-40B4-BE49-F238E27FC236}">
                  <a16:creationId xmlns:a16="http://schemas.microsoft.com/office/drawing/2014/main" id="{8A7166B9-C5A7-5D1A-A0E2-4554C3B2901E}"/>
                </a:ext>
              </a:extLst>
            </p:cNvPr>
            <p:cNvSpPr/>
            <p:nvPr/>
          </p:nvSpPr>
          <p:spPr bwMode="auto">
            <a:xfrm>
              <a:off x="489320" y="2990248"/>
              <a:ext cx="832136" cy="832136"/>
            </a:xfrm>
            <a:custGeom>
              <a:avLst/>
              <a:gdLst>
                <a:gd name="connsiteX0" fmla="*/ 416068 w 832136"/>
                <a:gd name="connsiteY0" fmla="*/ 0 h 832136"/>
                <a:gd name="connsiteX1" fmla="*/ 832136 w 832136"/>
                <a:gd name="connsiteY1" fmla="*/ 416068 h 832136"/>
                <a:gd name="connsiteX2" fmla="*/ 416068 w 832136"/>
                <a:gd name="connsiteY2" fmla="*/ 832136 h 832136"/>
                <a:gd name="connsiteX3" fmla="*/ 0 w 832136"/>
                <a:gd name="connsiteY3" fmla="*/ 416068 h 832136"/>
                <a:gd name="connsiteX4" fmla="*/ 416068 w 832136"/>
                <a:gd name="connsiteY4" fmla="*/ 0 h 8321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2136" h="832136">
                  <a:moveTo>
                    <a:pt x="416068" y="0"/>
                  </a:moveTo>
                  <a:cubicBezTo>
                    <a:pt x="645856" y="0"/>
                    <a:pt x="832136" y="186280"/>
                    <a:pt x="832136" y="416068"/>
                  </a:cubicBezTo>
                  <a:cubicBezTo>
                    <a:pt x="832136" y="645856"/>
                    <a:pt x="645856" y="832136"/>
                    <a:pt x="416068" y="832136"/>
                  </a:cubicBezTo>
                  <a:cubicBezTo>
                    <a:pt x="186280" y="832136"/>
                    <a:pt x="0" y="645856"/>
                    <a:pt x="0" y="416068"/>
                  </a:cubicBezTo>
                  <a:cubicBezTo>
                    <a:pt x="0" y="186280"/>
                    <a:pt x="186280" y="0"/>
                    <a:pt x="416068" y="0"/>
                  </a:cubicBezTo>
                  <a:close/>
                </a:path>
              </a:pathLst>
            </a:custGeom>
            <a:solidFill>
              <a:srgbClr val="00B0F0"/>
            </a:solidFill>
            <a:ln w="571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solidFill>
                  <a:schemeClr val="lt1"/>
                </a:solidFill>
              </a:endParaRPr>
            </a:p>
          </p:txBody>
        </p:sp>
      </p:grpSp>
    </p:spTree>
    <p:extLst>
      <p:ext uri="{BB962C8B-B14F-4D97-AF65-F5344CB8AC3E}">
        <p14:creationId xmlns:p14="http://schemas.microsoft.com/office/powerpoint/2010/main" val="3677000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フリーフォーム: 図形 67">
            <a:extLst>
              <a:ext uri="{FF2B5EF4-FFF2-40B4-BE49-F238E27FC236}">
                <a16:creationId xmlns:a16="http://schemas.microsoft.com/office/drawing/2014/main" id="{80790C13-A40D-BF53-963F-0AF2F8380D45}"/>
              </a:ext>
            </a:extLst>
          </p:cNvPr>
          <p:cNvSpPr/>
          <p:nvPr/>
        </p:nvSpPr>
        <p:spPr>
          <a:xfrm>
            <a:off x="5130896" y="1601317"/>
            <a:ext cx="3968852" cy="2334868"/>
          </a:xfrm>
          <a:custGeom>
            <a:avLst/>
            <a:gdLst>
              <a:gd name="connsiteX0" fmla="*/ 0 w 4133950"/>
              <a:gd name="connsiteY0" fmla="*/ 0 h 2431994"/>
              <a:gd name="connsiteX1" fmla="*/ 3823578 w 4133950"/>
              <a:gd name="connsiteY1" fmla="*/ 0 h 2431994"/>
              <a:gd name="connsiteX2" fmla="*/ 4133950 w 4133950"/>
              <a:gd name="connsiteY2" fmla="*/ 310372 h 2431994"/>
              <a:gd name="connsiteX3" fmla="*/ 4133950 w 4133950"/>
              <a:gd name="connsiteY3" fmla="*/ 2431994 h 2431994"/>
              <a:gd name="connsiteX4" fmla="*/ 0 w 4133950"/>
              <a:gd name="connsiteY4" fmla="*/ 2431994 h 2431994"/>
              <a:gd name="connsiteX5" fmla="*/ 0 w 4133950"/>
              <a:gd name="connsiteY5" fmla="*/ 0 h 2431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33950" h="2431994">
                <a:moveTo>
                  <a:pt x="0" y="0"/>
                </a:moveTo>
                <a:lnTo>
                  <a:pt x="3823578" y="0"/>
                </a:lnTo>
                <a:cubicBezTo>
                  <a:pt x="3994992" y="0"/>
                  <a:pt x="4133950" y="138958"/>
                  <a:pt x="4133950" y="310372"/>
                </a:cubicBezTo>
                <a:lnTo>
                  <a:pt x="4133950" y="2431994"/>
                </a:lnTo>
                <a:lnTo>
                  <a:pt x="0" y="2431994"/>
                </a:lnTo>
                <a:lnTo>
                  <a:pt x="0" y="0"/>
                </a:lnTo>
                <a:close/>
              </a:path>
            </a:pathLst>
          </a:custGeom>
          <a:solidFill>
            <a:srgbClr val="FFCCFF"/>
          </a:solidFill>
          <a:ln w="5715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6" name="フリーフォーム: 図形 65">
            <a:extLst>
              <a:ext uri="{FF2B5EF4-FFF2-40B4-BE49-F238E27FC236}">
                <a16:creationId xmlns:a16="http://schemas.microsoft.com/office/drawing/2014/main" id="{913056B7-4D86-95E2-6A31-54C6167BF33E}"/>
              </a:ext>
            </a:extLst>
          </p:cNvPr>
          <p:cNvSpPr/>
          <p:nvPr/>
        </p:nvSpPr>
        <p:spPr>
          <a:xfrm>
            <a:off x="5130896" y="4079033"/>
            <a:ext cx="3968852" cy="2334872"/>
          </a:xfrm>
          <a:custGeom>
            <a:avLst/>
            <a:gdLst>
              <a:gd name="connsiteX0" fmla="*/ 0 w 4133950"/>
              <a:gd name="connsiteY0" fmla="*/ 0 h 2432001"/>
              <a:gd name="connsiteX1" fmla="*/ 4133950 w 4133950"/>
              <a:gd name="connsiteY1" fmla="*/ 0 h 2432001"/>
              <a:gd name="connsiteX2" fmla="*/ 4133950 w 4133950"/>
              <a:gd name="connsiteY2" fmla="*/ 2121629 h 2432001"/>
              <a:gd name="connsiteX3" fmla="*/ 3823578 w 4133950"/>
              <a:gd name="connsiteY3" fmla="*/ 2432001 h 2432001"/>
              <a:gd name="connsiteX4" fmla="*/ 0 w 4133950"/>
              <a:gd name="connsiteY4" fmla="*/ 2432001 h 2432001"/>
              <a:gd name="connsiteX5" fmla="*/ 0 w 4133950"/>
              <a:gd name="connsiteY5" fmla="*/ 0 h 2432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33950" h="2432001">
                <a:moveTo>
                  <a:pt x="0" y="0"/>
                </a:moveTo>
                <a:lnTo>
                  <a:pt x="4133950" y="0"/>
                </a:lnTo>
                <a:lnTo>
                  <a:pt x="4133950" y="2121629"/>
                </a:lnTo>
                <a:cubicBezTo>
                  <a:pt x="4133950" y="2293043"/>
                  <a:pt x="3994992" y="2432001"/>
                  <a:pt x="3823578" y="2432001"/>
                </a:cubicBezTo>
                <a:lnTo>
                  <a:pt x="0" y="2432001"/>
                </a:lnTo>
                <a:lnTo>
                  <a:pt x="0" y="0"/>
                </a:lnTo>
                <a:close/>
              </a:path>
            </a:pathLst>
          </a:custGeom>
          <a:solidFill>
            <a:srgbClr val="FFCCFF"/>
          </a:solidFill>
          <a:ln w="5715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5" name="フリーフォーム: 図形 64">
            <a:extLst>
              <a:ext uri="{FF2B5EF4-FFF2-40B4-BE49-F238E27FC236}">
                <a16:creationId xmlns:a16="http://schemas.microsoft.com/office/drawing/2014/main" id="{7F500D8E-EC7A-EF34-97C1-AFE006A527EE}"/>
              </a:ext>
            </a:extLst>
          </p:cNvPr>
          <p:cNvSpPr/>
          <p:nvPr/>
        </p:nvSpPr>
        <p:spPr>
          <a:xfrm>
            <a:off x="1014203" y="1601317"/>
            <a:ext cx="3968848" cy="2334868"/>
          </a:xfrm>
          <a:custGeom>
            <a:avLst/>
            <a:gdLst>
              <a:gd name="connsiteX0" fmla="*/ 310372 w 4133946"/>
              <a:gd name="connsiteY0" fmla="*/ 0 h 2431994"/>
              <a:gd name="connsiteX1" fmla="*/ 4133946 w 4133946"/>
              <a:gd name="connsiteY1" fmla="*/ 0 h 2431994"/>
              <a:gd name="connsiteX2" fmla="*/ 4133946 w 4133946"/>
              <a:gd name="connsiteY2" fmla="*/ 2431994 h 2431994"/>
              <a:gd name="connsiteX3" fmla="*/ 0 w 4133946"/>
              <a:gd name="connsiteY3" fmla="*/ 2431994 h 2431994"/>
              <a:gd name="connsiteX4" fmla="*/ 0 w 4133946"/>
              <a:gd name="connsiteY4" fmla="*/ 310372 h 2431994"/>
              <a:gd name="connsiteX5" fmla="*/ 310372 w 4133946"/>
              <a:gd name="connsiteY5" fmla="*/ 0 h 2431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33946" h="2431994">
                <a:moveTo>
                  <a:pt x="310372" y="0"/>
                </a:moveTo>
                <a:lnTo>
                  <a:pt x="4133946" y="0"/>
                </a:lnTo>
                <a:lnTo>
                  <a:pt x="4133946" y="2431994"/>
                </a:lnTo>
                <a:lnTo>
                  <a:pt x="0" y="2431994"/>
                </a:lnTo>
                <a:lnTo>
                  <a:pt x="0" y="310372"/>
                </a:lnTo>
                <a:cubicBezTo>
                  <a:pt x="0" y="138958"/>
                  <a:pt x="138958" y="0"/>
                  <a:pt x="310372" y="0"/>
                </a:cubicBezTo>
                <a:close/>
              </a:path>
            </a:pathLst>
          </a:custGeom>
          <a:solidFill>
            <a:schemeClr val="accent5">
              <a:lumMod val="20000"/>
              <a:lumOff val="80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3" name="フリーフォーム: 図形 62">
            <a:extLst>
              <a:ext uri="{FF2B5EF4-FFF2-40B4-BE49-F238E27FC236}">
                <a16:creationId xmlns:a16="http://schemas.microsoft.com/office/drawing/2014/main" id="{8C63ED70-F35F-C92F-BDDA-098BEC9D8A81}"/>
              </a:ext>
            </a:extLst>
          </p:cNvPr>
          <p:cNvSpPr/>
          <p:nvPr/>
        </p:nvSpPr>
        <p:spPr>
          <a:xfrm>
            <a:off x="1014203" y="4079033"/>
            <a:ext cx="3968848" cy="2334872"/>
          </a:xfrm>
          <a:custGeom>
            <a:avLst/>
            <a:gdLst>
              <a:gd name="connsiteX0" fmla="*/ 0 w 4133946"/>
              <a:gd name="connsiteY0" fmla="*/ 0 h 2432001"/>
              <a:gd name="connsiteX1" fmla="*/ 4133946 w 4133946"/>
              <a:gd name="connsiteY1" fmla="*/ 0 h 2432001"/>
              <a:gd name="connsiteX2" fmla="*/ 4133946 w 4133946"/>
              <a:gd name="connsiteY2" fmla="*/ 2432001 h 2432001"/>
              <a:gd name="connsiteX3" fmla="*/ 310372 w 4133946"/>
              <a:gd name="connsiteY3" fmla="*/ 2432001 h 2432001"/>
              <a:gd name="connsiteX4" fmla="*/ 0 w 4133946"/>
              <a:gd name="connsiteY4" fmla="*/ 2121629 h 2432001"/>
              <a:gd name="connsiteX5" fmla="*/ 0 w 4133946"/>
              <a:gd name="connsiteY5" fmla="*/ 0 h 2432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33946" h="2432001">
                <a:moveTo>
                  <a:pt x="0" y="0"/>
                </a:moveTo>
                <a:lnTo>
                  <a:pt x="4133946" y="0"/>
                </a:lnTo>
                <a:lnTo>
                  <a:pt x="4133946" y="2432001"/>
                </a:lnTo>
                <a:lnTo>
                  <a:pt x="310372" y="2432001"/>
                </a:lnTo>
                <a:cubicBezTo>
                  <a:pt x="138958" y="2432001"/>
                  <a:pt x="0" y="2293043"/>
                  <a:pt x="0" y="2121629"/>
                </a:cubicBezTo>
                <a:lnTo>
                  <a:pt x="0" y="0"/>
                </a:lnTo>
                <a:close/>
              </a:path>
            </a:pathLst>
          </a:custGeom>
          <a:solidFill>
            <a:schemeClr val="accent5">
              <a:lumMod val="20000"/>
              <a:lumOff val="80000"/>
            </a:schemeClr>
          </a:solidFill>
          <a:ln w="5715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 name="テキスト ボックス 5">
            <a:extLst>
              <a:ext uri="{FF2B5EF4-FFF2-40B4-BE49-F238E27FC236}">
                <a16:creationId xmlns:a16="http://schemas.microsoft.com/office/drawing/2014/main" id="{3BBC3403-609A-1CA2-FD66-4BF5B0425B43}"/>
              </a:ext>
            </a:extLst>
          </p:cNvPr>
          <p:cNvSpPr txBox="1"/>
          <p:nvPr/>
        </p:nvSpPr>
        <p:spPr>
          <a:xfrm>
            <a:off x="422262" y="260096"/>
            <a:ext cx="2698175" cy="307777"/>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1400" b="1" dirty="0"/>
              <a:t>男女別アンケート調査レポート</a:t>
            </a:r>
            <a:endParaRPr lang="en-US" altLang="ja-JP" sz="1400" b="1" dirty="0"/>
          </a:p>
        </p:txBody>
      </p:sp>
      <p:sp>
        <p:nvSpPr>
          <p:cNvPr id="15" name="テキスト ボックス 14">
            <a:extLst>
              <a:ext uri="{FF2B5EF4-FFF2-40B4-BE49-F238E27FC236}">
                <a16:creationId xmlns:a16="http://schemas.microsoft.com/office/drawing/2014/main" id="{18C070B5-0C20-0CA0-FB5F-6FF762204057}"/>
              </a:ext>
            </a:extLst>
          </p:cNvPr>
          <p:cNvSpPr txBox="1"/>
          <p:nvPr/>
        </p:nvSpPr>
        <p:spPr>
          <a:xfrm>
            <a:off x="422262" y="527515"/>
            <a:ext cx="3570208"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○○○○についての意見</a:t>
            </a:r>
            <a:endParaRPr lang="en-US" altLang="ja-JP" sz="2400" b="1" dirty="0"/>
          </a:p>
        </p:txBody>
      </p:sp>
      <p:sp>
        <p:nvSpPr>
          <p:cNvPr id="16" name="テキスト ボックス 15">
            <a:extLst>
              <a:ext uri="{FF2B5EF4-FFF2-40B4-BE49-F238E27FC236}">
                <a16:creationId xmlns:a16="http://schemas.microsoft.com/office/drawing/2014/main" id="{689681DB-96EC-EE1A-3DA2-40F94DCDF201}"/>
              </a:ext>
            </a:extLst>
          </p:cNvPr>
          <p:cNvSpPr txBox="1"/>
          <p:nvPr/>
        </p:nvSpPr>
        <p:spPr>
          <a:xfrm>
            <a:off x="520670" y="918285"/>
            <a:ext cx="9089862"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19" name="フリーフォーム: 図形 18">
            <a:extLst>
              <a:ext uri="{FF2B5EF4-FFF2-40B4-BE49-F238E27FC236}">
                <a16:creationId xmlns:a16="http://schemas.microsoft.com/office/drawing/2014/main" id="{6C6A1B1B-AA1F-5F73-D6D2-FE570D8E83BC}"/>
              </a:ext>
            </a:extLst>
          </p:cNvPr>
          <p:cNvSpPr/>
          <p:nvPr/>
        </p:nvSpPr>
        <p:spPr bwMode="auto">
          <a:xfrm>
            <a:off x="591365" y="1452251"/>
            <a:ext cx="662552" cy="1787712"/>
          </a:xfrm>
          <a:custGeom>
            <a:avLst/>
            <a:gdLst>
              <a:gd name="connsiteX0" fmla="*/ 225030 w 1400332"/>
              <a:gd name="connsiteY0" fmla="*/ 1350150 h 3778410"/>
              <a:gd name="connsiteX1" fmla="*/ 1175302 w 1400332"/>
              <a:gd name="connsiteY1" fmla="*/ 1350150 h 3778410"/>
              <a:gd name="connsiteX2" fmla="*/ 1400332 w 1400332"/>
              <a:gd name="connsiteY2" fmla="*/ 1575180 h 3778410"/>
              <a:gd name="connsiteX3" fmla="*/ 1400332 w 1400332"/>
              <a:gd name="connsiteY3" fmla="*/ 2700300 h 3778410"/>
              <a:gd name="connsiteX4" fmla="*/ 1198311 w 1400332"/>
              <a:gd name="connsiteY4" fmla="*/ 2700300 h 3778410"/>
              <a:gd name="connsiteX5" fmla="*/ 1198311 w 1400332"/>
              <a:gd name="connsiteY5" fmla="*/ 1808560 h 3778410"/>
              <a:gd name="connsiteX6" fmla="*/ 1169145 w 1400332"/>
              <a:gd name="connsiteY6" fmla="*/ 1779394 h 3778410"/>
              <a:gd name="connsiteX7" fmla="*/ 1139979 w 1400332"/>
              <a:gd name="connsiteY7" fmla="*/ 1808560 h 3778410"/>
              <a:gd name="connsiteX8" fmla="*/ 1139979 w 1400332"/>
              <a:gd name="connsiteY8" fmla="*/ 2700300 h 3778410"/>
              <a:gd name="connsiteX9" fmla="*/ 1138790 w 1400332"/>
              <a:gd name="connsiteY9" fmla="*/ 2700300 h 3778410"/>
              <a:gd name="connsiteX10" fmla="*/ 1021670 w 1400332"/>
              <a:gd name="connsiteY10" fmla="*/ 3778410 h 3778410"/>
              <a:gd name="connsiteX11" fmla="*/ 729329 w 1400332"/>
              <a:gd name="connsiteY11" fmla="*/ 3778410 h 3778410"/>
              <a:gd name="connsiteX12" fmla="*/ 729330 w 1400332"/>
              <a:gd name="connsiteY12" fmla="*/ 2539575 h 3778410"/>
              <a:gd name="connsiteX13" fmla="*/ 700164 w 1400332"/>
              <a:gd name="connsiteY13" fmla="*/ 2510409 h 3778410"/>
              <a:gd name="connsiteX14" fmla="*/ 670998 w 1400332"/>
              <a:gd name="connsiteY14" fmla="*/ 2539575 h 3778410"/>
              <a:gd name="connsiteX15" fmla="*/ 670998 w 1400332"/>
              <a:gd name="connsiteY15" fmla="*/ 3778410 h 3778410"/>
              <a:gd name="connsiteX16" fmla="*/ 378660 w 1400332"/>
              <a:gd name="connsiteY16" fmla="*/ 3778410 h 3778410"/>
              <a:gd name="connsiteX17" fmla="*/ 261541 w 1400332"/>
              <a:gd name="connsiteY17" fmla="*/ 2700300 h 3778410"/>
              <a:gd name="connsiteX18" fmla="*/ 260348 w 1400332"/>
              <a:gd name="connsiteY18" fmla="*/ 2700300 h 3778410"/>
              <a:gd name="connsiteX19" fmla="*/ 260349 w 1400332"/>
              <a:gd name="connsiteY19" fmla="*/ 1808560 h 3778410"/>
              <a:gd name="connsiteX20" fmla="*/ 231183 w 1400332"/>
              <a:gd name="connsiteY20" fmla="*/ 1779394 h 3778410"/>
              <a:gd name="connsiteX21" fmla="*/ 202017 w 1400332"/>
              <a:gd name="connsiteY21" fmla="*/ 1808560 h 3778410"/>
              <a:gd name="connsiteX22" fmla="*/ 202017 w 1400332"/>
              <a:gd name="connsiteY22" fmla="*/ 2700300 h 3778410"/>
              <a:gd name="connsiteX23" fmla="*/ 0 w 1400332"/>
              <a:gd name="connsiteY23" fmla="*/ 2700300 h 3778410"/>
              <a:gd name="connsiteX24" fmla="*/ 0 w 1400332"/>
              <a:gd name="connsiteY24" fmla="*/ 1575180 h 3778410"/>
              <a:gd name="connsiteX25" fmla="*/ 225030 w 1400332"/>
              <a:gd name="connsiteY25" fmla="*/ 1350150 h 3778410"/>
              <a:gd name="connsiteX26" fmla="*/ 700166 w 1400332"/>
              <a:gd name="connsiteY26" fmla="*/ 0 h 3778410"/>
              <a:gd name="connsiteX27" fmla="*/ 1330236 w 1400332"/>
              <a:gd name="connsiteY27" fmla="*/ 630070 h 3778410"/>
              <a:gd name="connsiteX28" fmla="*/ 700166 w 1400332"/>
              <a:gd name="connsiteY28" fmla="*/ 1260140 h 3778410"/>
              <a:gd name="connsiteX29" fmla="*/ 70096 w 1400332"/>
              <a:gd name="connsiteY29" fmla="*/ 630070 h 3778410"/>
              <a:gd name="connsiteX30" fmla="*/ 700166 w 1400332"/>
              <a:gd name="connsiteY30" fmla="*/ 0 h 3778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400332" h="3778410">
                <a:moveTo>
                  <a:pt x="225030" y="1350150"/>
                </a:moveTo>
                <a:lnTo>
                  <a:pt x="1175302" y="1350150"/>
                </a:lnTo>
                <a:cubicBezTo>
                  <a:pt x="1299583" y="1350150"/>
                  <a:pt x="1400332" y="1450899"/>
                  <a:pt x="1400332" y="1575180"/>
                </a:cubicBezTo>
                <a:lnTo>
                  <a:pt x="1400332" y="2700300"/>
                </a:lnTo>
                <a:lnTo>
                  <a:pt x="1198311" y="2700300"/>
                </a:lnTo>
                <a:lnTo>
                  <a:pt x="1198311" y="1808560"/>
                </a:lnTo>
                <a:cubicBezTo>
                  <a:pt x="1198311" y="1792452"/>
                  <a:pt x="1185253" y="1779394"/>
                  <a:pt x="1169145" y="1779394"/>
                </a:cubicBezTo>
                <a:cubicBezTo>
                  <a:pt x="1153037" y="1779394"/>
                  <a:pt x="1139979" y="1792452"/>
                  <a:pt x="1139979" y="1808560"/>
                </a:cubicBezTo>
                <a:lnTo>
                  <a:pt x="1139979" y="2700300"/>
                </a:lnTo>
                <a:lnTo>
                  <a:pt x="1138790" y="2700300"/>
                </a:lnTo>
                <a:lnTo>
                  <a:pt x="1021670" y="3778410"/>
                </a:lnTo>
                <a:lnTo>
                  <a:pt x="729329" y="3778410"/>
                </a:lnTo>
                <a:lnTo>
                  <a:pt x="729330" y="2539575"/>
                </a:lnTo>
                <a:cubicBezTo>
                  <a:pt x="729330" y="2523467"/>
                  <a:pt x="716272" y="2510409"/>
                  <a:pt x="700164" y="2510409"/>
                </a:cubicBezTo>
                <a:cubicBezTo>
                  <a:pt x="684056" y="2510409"/>
                  <a:pt x="670998" y="2523467"/>
                  <a:pt x="670998" y="2539575"/>
                </a:cubicBezTo>
                <a:lnTo>
                  <a:pt x="670998" y="3778410"/>
                </a:lnTo>
                <a:lnTo>
                  <a:pt x="378660" y="3778410"/>
                </a:lnTo>
                <a:lnTo>
                  <a:pt x="261541" y="2700300"/>
                </a:lnTo>
                <a:lnTo>
                  <a:pt x="260348" y="2700300"/>
                </a:lnTo>
                <a:lnTo>
                  <a:pt x="260349" y="1808560"/>
                </a:lnTo>
                <a:cubicBezTo>
                  <a:pt x="260349" y="1792452"/>
                  <a:pt x="247291" y="1779394"/>
                  <a:pt x="231183" y="1779394"/>
                </a:cubicBezTo>
                <a:cubicBezTo>
                  <a:pt x="215075" y="1779394"/>
                  <a:pt x="202017" y="1792452"/>
                  <a:pt x="202017" y="1808560"/>
                </a:cubicBezTo>
                <a:lnTo>
                  <a:pt x="202017" y="2700300"/>
                </a:lnTo>
                <a:lnTo>
                  <a:pt x="0" y="2700300"/>
                </a:lnTo>
                <a:lnTo>
                  <a:pt x="0" y="1575180"/>
                </a:lnTo>
                <a:cubicBezTo>
                  <a:pt x="0" y="1450899"/>
                  <a:pt x="100749" y="1350150"/>
                  <a:pt x="225030" y="1350150"/>
                </a:cubicBezTo>
                <a:close/>
                <a:moveTo>
                  <a:pt x="700166" y="0"/>
                </a:moveTo>
                <a:cubicBezTo>
                  <a:pt x="1048144" y="0"/>
                  <a:pt x="1330236" y="282092"/>
                  <a:pt x="1330236" y="630070"/>
                </a:cubicBezTo>
                <a:cubicBezTo>
                  <a:pt x="1330236" y="978048"/>
                  <a:pt x="1048144" y="1260140"/>
                  <a:pt x="700166" y="1260140"/>
                </a:cubicBezTo>
                <a:cubicBezTo>
                  <a:pt x="352188" y="1260140"/>
                  <a:pt x="70096" y="978048"/>
                  <a:pt x="70096" y="630070"/>
                </a:cubicBezTo>
                <a:cubicBezTo>
                  <a:pt x="70096" y="282092"/>
                  <a:pt x="352188" y="0"/>
                  <a:pt x="700166" y="0"/>
                </a:cubicBezTo>
                <a:close/>
              </a:path>
            </a:pathLst>
          </a:custGeom>
          <a:solidFill>
            <a:srgbClr val="00B0F0"/>
          </a:solid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n w="19050">
                <a:solidFill>
                  <a:schemeClr val="tx1"/>
                </a:solidFill>
              </a:ln>
              <a:solidFill>
                <a:schemeClr val="lt1"/>
              </a:solidFill>
            </a:endParaRPr>
          </a:p>
        </p:txBody>
      </p:sp>
      <p:sp>
        <p:nvSpPr>
          <p:cNvPr id="20" name="フリーフォーム: 図形 19">
            <a:extLst>
              <a:ext uri="{FF2B5EF4-FFF2-40B4-BE49-F238E27FC236}">
                <a16:creationId xmlns:a16="http://schemas.microsoft.com/office/drawing/2014/main" id="{60FC00B2-16C9-89A0-DCC2-02709CD890E2}"/>
              </a:ext>
            </a:extLst>
          </p:cNvPr>
          <p:cNvSpPr/>
          <p:nvPr/>
        </p:nvSpPr>
        <p:spPr bwMode="auto">
          <a:xfrm rot="10800000">
            <a:off x="8860032" y="1452253"/>
            <a:ext cx="662552" cy="1787710"/>
          </a:xfrm>
          <a:custGeom>
            <a:avLst/>
            <a:gdLst>
              <a:gd name="connsiteX0" fmla="*/ 900979 w 1400332"/>
              <a:gd name="connsiteY0" fmla="*/ 2428258 h 3778408"/>
              <a:gd name="connsiteX1" fmla="*/ 499353 w 1400332"/>
              <a:gd name="connsiteY1" fmla="*/ 2428258 h 3778408"/>
              <a:gd name="connsiteX2" fmla="*/ 0 w 1400332"/>
              <a:gd name="connsiteY2" fmla="*/ 1928905 h 3778408"/>
              <a:gd name="connsiteX3" fmla="*/ 0 w 1400332"/>
              <a:gd name="connsiteY3" fmla="*/ 1078108 h 3778408"/>
              <a:gd name="connsiteX4" fmla="*/ 202020 w 1400332"/>
              <a:gd name="connsiteY4" fmla="*/ 1078108 h 3778408"/>
              <a:gd name="connsiteX5" fmla="*/ 202020 w 1400332"/>
              <a:gd name="connsiteY5" fmla="*/ 1947639 h 3778408"/>
              <a:gd name="connsiteX6" fmla="*/ 231186 w 1400332"/>
              <a:gd name="connsiteY6" fmla="*/ 1976805 h 3778408"/>
              <a:gd name="connsiteX7" fmla="*/ 260352 w 1400332"/>
              <a:gd name="connsiteY7" fmla="*/ 1947639 h 3778408"/>
              <a:gd name="connsiteX8" fmla="*/ 260352 w 1400332"/>
              <a:gd name="connsiteY8" fmla="*/ 1314549 h 3778408"/>
              <a:gd name="connsiteX9" fmla="*/ 161966 w 1400332"/>
              <a:gd name="connsiteY9" fmla="*/ 583053 h 3778408"/>
              <a:gd name="connsiteX10" fmla="*/ 315471 w 1400332"/>
              <a:gd name="connsiteY10" fmla="*/ 583053 h 3778408"/>
              <a:gd name="connsiteX11" fmla="*/ 379454 w 1400332"/>
              <a:gd name="connsiteY11" fmla="*/ 0 h 3778408"/>
              <a:gd name="connsiteX12" fmla="*/ 671794 w 1400332"/>
              <a:gd name="connsiteY12" fmla="*/ 0 h 3778408"/>
              <a:gd name="connsiteX13" fmla="*/ 671794 w 1400332"/>
              <a:gd name="connsiteY13" fmla="*/ 583053 h 3778408"/>
              <a:gd name="connsiteX14" fmla="*/ 730125 w 1400332"/>
              <a:gd name="connsiteY14" fmla="*/ 583053 h 3778408"/>
              <a:gd name="connsiteX15" fmla="*/ 730125 w 1400332"/>
              <a:gd name="connsiteY15" fmla="*/ 0 h 3778408"/>
              <a:gd name="connsiteX16" fmla="*/ 1022464 w 1400332"/>
              <a:gd name="connsiteY16" fmla="*/ 0 h 3778408"/>
              <a:gd name="connsiteX17" fmla="*/ 1086448 w 1400332"/>
              <a:gd name="connsiteY17" fmla="*/ 583053 h 3778408"/>
              <a:gd name="connsiteX18" fmla="*/ 1238368 w 1400332"/>
              <a:gd name="connsiteY18" fmla="*/ 583053 h 3778408"/>
              <a:gd name="connsiteX19" fmla="*/ 1139982 w 1400332"/>
              <a:gd name="connsiteY19" fmla="*/ 1314549 h 3778408"/>
              <a:gd name="connsiteX20" fmla="*/ 1139982 w 1400332"/>
              <a:gd name="connsiteY20" fmla="*/ 1947639 h 3778408"/>
              <a:gd name="connsiteX21" fmla="*/ 1169148 w 1400332"/>
              <a:gd name="connsiteY21" fmla="*/ 1976805 h 3778408"/>
              <a:gd name="connsiteX22" fmla="*/ 1198314 w 1400332"/>
              <a:gd name="connsiteY22" fmla="*/ 1947639 h 3778408"/>
              <a:gd name="connsiteX23" fmla="*/ 1198314 w 1400332"/>
              <a:gd name="connsiteY23" fmla="*/ 1078108 h 3778408"/>
              <a:gd name="connsiteX24" fmla="*/ 1400332 w 1400332"/>
              <a:gd name="connsiteY24" fmla="*/ 1078108 h 3778408"/>
              <a:gd name="connsiteX25" fmla="*/ 1400332 w 1400332"/>
              <a:gd name="connsiteY25" fmla="*/ 1928905 h 3778408"/>
              <a:gd name="connsiteX26" fmla="*/ 900979 w 1400332"/>
              <a:gd name="connsiteY26" fmla="*/ 2428258 h 3778408"/>
              <a:gd name="connsiteX27" fmla="*/ 700166 w 1400332"/>
              <a:gd name="connsiteY27" fmla="*/ 3778408 h 3778408"/>
              <a:gd name="connsiteX28" fmla="*/ 70096 w 1400332"/>
              <a:gd name="connsiteY28" fmla="*/ 3148338 h 3778408"/>
              <a:gd name="connsiteX29" fmla="*/ 700166 w 1400332"/>
              <a:gd name="connsiteY29" fmla="*/ 2518268 h 3778408"/>
              <a:gd name="connsiteX30" fmla="*/ 1330236 w 1400332"/>
              <a:gd name="connsiteY30" fmla="*/ 3148338 h 3778408"/>
              <a:gd name="connsiteX31" fmla="*/ 700166 w 1400332"/>
              <a:gd name="connsiteY31" fmla="*/ 3778408 h 3778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00332" h="3778408">
                <a:moveTo>
                  <a:pt x="900979" y="2428258"/>
                </a:moveTo>
                <a:lnTo>
                  <a:pt x="499353" y="2428258"/>
                </a:lnTo>
                <a:cubicBezTo>
                  <a:pt x="223568" y="2428258"/>
                  <a:pt x="0" y="2204690"/>
                  <a:pt x="0" y="1928905"/>
                </a:cubicBezTo>
                <a:lnTo>
                  <a:pt x="0" y="1078108"/>
                </a:lnTo>
                <a:lnTo>
                  <a:pt x="202020" y="1078108"/>
                </a:lnTo>
                <a:lnTo>
                  <a:pt x="202020" y="1947639"/>
                </a:lnTo>
                <a:cubicBezTo>
                  <a:pt x="202020" y="1963747"/>
                  <a:pt x="215078" y="1976805"/>
                  <a:pt x="231186" y="1976805"/>
                </a:cubicBezTo>
                <a:cubicBezTo>
                  <a:pt x="247294" y="1976805"/>
                  <a:pt x="260352" y="1963747"/>
                  <a:pt x="260352" y="1947639"/>
                </a:cubicBezTo>
                <a:lnTo>
                  <a:pt x="260352" y="1314549"/>
                </a:lnTo>
                <a:lnTo>
                  <a:pt x="161966" y="583053"/>
                </a:lnTo>
                <a:lnTo>
                  <a:pt x="315471" y="583053"/>
                </a:lnTo>
                <a:lnTo>
                  <a:pt x="379454" y="0"/>
                </a:lnTo>
                <a:lnTo>
                  <a:pt x="671794" y="0"/>
                </a:lnTo>
                <a:lnTo>
                  <a:pt x="671794" y="583053"/>
                </a:lnTo>
                <a:lnTo>
                  <a:pt x="730125" y="583053"/>
                </a:lnTo>
                <a:lnTo>
                  <a:pt x="730125" y="0"/>
                </a:lnTo>
                <a:lnTo>
                  <a:pt x="1022464" y="0"/>
                </a:lnTo>
                <a:lnTo>
                  <a:pt x="1086448" y="583053"/>
                </a:lnTo>
                <a:lnTo>
                  <a:pt x="1238368" y="583053"/>
                </a:lnTo>
                <a:lnTo>
                  <a:pt x="1139982" y="1314549"/>
                </a:lnTo>
                <a:lnTo>
                  <a:pt x="1139982" y="1947639"/>
                </a:lnTo>
                <a:cubicBezTo>
                  <a:pt x="1139982" y="1963747"/>
                  <a:pt x="1153040" y="1976805"/>
                  <a:pt x="1169148" y="1976805"/>
                </a:cubicBezTo>
                <a:cubicBezTo>
                  <a:pt x="1185256" y="1976805"/>
                  <a:pt x="1198314" y="1963747"/>
                  <a:pt x="1198314" y="1947639"/>
                </a:cubicBezTo>
                <a:lnTo>
                  <a:pt x="1198314" y="1078108"/>
                </a:lnTo>
                <a:lnTo>
                  <a:pt x="1400332" y="1078108"/>
                </a:lnTo>
                <a:lnTo>
                  <a:pt x="1400332" y="1928905"/>
                </a:lnTo>
                <a:cubicBezTo>
                  <a:pt x="1400332" y="2204690"/>
                  <a:pt x="1176764" y="2428258"/>
                  <a:pt x="900979" y="2428258"/>
                </a:cubicBezTo>
                <a:close/>
                <a:moveTo>
                  <a:pt x="700166" y="3778408"/>
                </a:moveTo>
                <a:cubicBezTo>
                  <a:pt x="352188" y="3778408"/>
                  <a:pt x="70096" y="3496316"/>
                  <a:pt x="70096" y="3148338"/>
                </a:cubicBezTo>
                <a:cubicBezTo>
                  <a:pt x="70096" y="2800360"/>
                  <a:pt x="352188" y="2518268"/>
                  <a:pt x="700166" y="2518268"/>
                </a:cubicBezTo>
                <a:cubicBezTo>
                  <a:pt x="1048144" y="2518268"/>
                  <a:pt x="1330236" y="2800360"/>
                  <a:pt x="1330236" y="3148338"/>
                </a:cubicBezTo>
                <a:cubicBezTo>
                  <a:pt x="1330236" y="3496316"/>
                  <a:pt x="1048144" y="3778408"/>
                  <a:pt x="700166" y="3778408"/>
                </a:cubicBezTo>
                <a:close/>
              </a:path>
            </a:pathLst>
          </a:custGeom>
          <a:solidFill>
            <a:srgbClr val="FF99FF"/>
          </a:solid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n w="19050">
                <a:solidFill>
                  <a:schemeClr val="tx1"/>
                </a:solidFill>
              </a:ln>
              <a:solidFill>
                <a:schemeClr val="lt1"/>
              </a:solidFill>
            </a:endParaRPr>
          </a:p>
        </p:txBody>
      </p:sp>
      <p:sp>
        <p:nvSpPr>
          <p:cNvPr id="69" name="フリーフォーム: 図形 68">
            <a:extLst>
              <a:ext uri="{FF2B5EF4-FFF2-40B4-BE49-F238E27FC236}">
                <a16:creationId xmlns:a16="http://schemas.microsoft.com/office/drawing/2014/main" id="{5E376E09-CFE3-7B8A-1903-601BDF25DE08}"/>
              </a:ext>
            </a:extLst>
          </p:cNvPr>
          <p:cNvSpPr/>
          <p:nvPr/>
        </p:nvSpPr>
        <p:spPr bwMode="auto">
          <a:xfrm>
            <a:off x="591365" y="4781088"/>
            <a:ext cx="662552" cy="1787712"/>
          </a:xfrm>
          <a:custGeom>
            <a:avLst/>
            <a:gdLst>
              <a:gd name="connsiteX0" fmla="*/ 225030 w 1400332"/>
              <a:gd name="connsiteY0" fmla="*/ 1350150 h 3778410"/>
              <a:gd name="connsiteX1" fmla="*/ 1175302 w 1400332"/>
              <a:gd name="connsiteY1" fmla="*/ 1350150 h 3778410"/>
              <a:gd name="connsiteX2" fmla="*/ 1400332 w 1400332"/>
              <a:gd name="connsiteY2" fmla="*/ 1575180 h 3778410"/>
              <a:gd name="connsiteX3" fmla="*/ 1400332 w 1400332"/>
              <a:gd name="connsiteY3" fmla="*/ 2700300 h 3778410"/>
              <a:gd name="connsiteX4" fmla="*/ 1198311 w 1400332"/>
              <a:gd name="connsiteY4" fmla="*/ 2700300 h 3778410"/>
              <a:gd name="connsiteX5" fmla="*/ 1198311 w 1400332"/>
              <a:gd name="connsiteY5" fmla="*/ 1808560 h 3778410"/>
              <a:gd name="connsiteX6" fmla="*/ 1169145 w 1400332"/>
              <a:gd name="connsiteY6" fmla="*/ 1779394 h 3778410"/>
              <a:gd name="connsiteX7" fmla="*/ 1139979 w 1400332"/>
              <a:gd name="connsiteY7" fmla="*/ 1808560 h 3778410"/>
              <a:gd name="connsiteX8" fmla="*/ 1139979 w 1400332"/>
              <a:gd name="connsiteY8" fmla="*/ 2700300 h 3778410"/>
              <a:gd name="connsiteX9" fmla="*/ 1138790 w 1400332"/>
              <a:gd name="connsiteY9" fmla="*/ 2700300 h 3778410"/>
              <a:gd name="connsiteX10" fmla="*/ 1021670 w 1400332"/>
              <a:gd name="connsiteY10" fmla="*/ 3778410 h 3778410"/>
              <a:gd name="connsiteX11" fmla="*/ 729329 w 1400332"/>
              <a:gd name="connsiteY11" fmla="*/ 3778410 h 3778410"/>
              <a:gd name="connsiteX12" fmla="*/ 729330 w 1400332"/>
              <a:gd name="connsiteY12" fmla="*/ 2539575 h 3778410"/>
              <a:gd name="connsiteX13" fmla="*/ 700164 w 1400332"/>
              <a:gd name="connsiteY13" fmla="*/ 2510409 h 3778410"/>
              <a:gd name="connsiteX14" fmla="*/ 670998 w 1400332"/>
              <a:gd name="connsiteY14" fmla="*/ 2539575 h 3778410"/>
              <a:gd name="connsiteX15" fmla="*/ 670998 w 1400332"/>
              <a:gd name="connsiteY15" fmla="*/ 3778410 h 3778410"/>
              <a:gd name="connsiteX16" fmla="*/ 378660 w 1400332"/>
              <a:gd name="connsiteY16" fmla="*/ 3778410 h 3778410"/>
              <a:gd name="connsiteX17" fmla="*/ 261541 w 1400332"/>
              <a:gd name="connsiteY17" fmla="*/ 2700300 h 3778410"/>
              <a:gd name="connsiteX18" fmla="*/ 260348 w 1400332"/>
              <a:gd name="connsiteY18" fmla="*/ 2700300 h 3778410"/>
              <a:gd name="connsiteX19" fmla="*/ 260349 w 1400332"/>
              <a:gd name="connsiteY19" fmla="*/ 1808560 h 3778410"/>
              <a:gd name="connsiteX20" fmla="*/ 231183 w 1400332"/>
              <a:gd name="connsiteY20" fmla="*/ 1779394 h 3778410"/>
              <a:gd name="connsiteX21" fmla="*/ 202017 w 1400332"/>
              <a:gd name="connsiteY21" fmla="*/ 1808560 h 3778410"/>
              <a:gd name="connsiteX22" fmla="*/ 202017 w 1400332"/>
              <a:gd name="connsiteY22" fmla="*/ 2700300 h 3778410"/>
              <a:gd name="connsiteX23" fmla="*/ 0 w 1400332"/>
              <a:gd name="connsiteY23" fmla="*/ 2700300 h 3778410"/>
              <a:gd name="connsiteX24" fmla="*/ 0 w 1400332"/>
              <a:gd name="connsiteY24" fmla="*/ 1575180 h 3778410"/>
              <a:gd name="connsiteX25" fmla="*/ 225030 w 1400332"/>
              <a:gd name="connsiteY25" fmla="*/ 1350150 h 3778410"/>
              <a:gd name="connsiteX26" fmla="*/ 700166 w 1400332"/>
              <a:gd name="connsiteY26" fmla="*/ 0 h 3778410"/>
              <a:gd name="connsiteX27" fmla="*/ 1330236 w 1400332"/>
              <a:gd name="connsiteY27" fmla="*/ 630070 h 3778410"/>
              <a:gd name="connsiteX28" fmla="*/ 700166 w 1400332"/>
              <a:gd name="connsiteY28" fmla="*/ 1260140 h 3778410"/>
              <a:gd name="connsiteX29" fmla="*/ 70096 w 1400332"/>
              <a:gd name="connsiteY29" fmla="*/ 630070 h 3778410"/>
              <a:gd name="connsiteX30" fmla="*/ 700166 w 1400332"/>
              <a:gd name="connsiteY30" fmla="*/ 0 h 3778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400332" h="3778410">
                <a:moveTo>
                  <a:pt x="225030" y="1350150"/>
                </a:moveTo>
                <a:lnTo>
                  <a:pt x="1175302" y="1350150"/>
                </a:lnTo>
                <a:cubicBezTo>
                  <a:pt x="1299583" y="1350150"/>
                  <a:pt x="1400332" y="1450899"/>
                  <a:pt x="1400332" y="1575180"/>
                </a:cubicBezTo>
                <a:lnTo>
                  <a:pt x="1400332" y="2700300"/>
                </a:lnTo>
                <a:lnTo>
                  <a:pt x="1198311" y="2700300"/>
                </a:lnTo>
                <a:lnTo>
                  <a:pt x="1198311" y="1808560"/>
                </a:lnTo>
                <a:cubicBezTo>
                  <a:pt x="1198311" y="1792452"/>
                  <a:pt x="1185253" y="1779394"/>
                  <a:pt x="1169145" y="1779394"/>
                </a:cubicBezTo>
                <a:cubicBezTo>
                  <a:pt x="1153037" y="1779394"/>
                  <a:pt x="1139979" y="1792452"/>
                  <a:pt x="1139979" y="1808560"/>
                </a:cubicBezTo>
                <a:lnTo>
                  <a:pt x="1139979" y="2700300"/>
                </a:lnTo>
                <a:lnTo>
                  <a:pt x="1138790" y="2700300"/>
                </a:lnTo>
                <a:lnTo>
                  <a:pt x="1021670" y="3778410"/>
                </a:lnTo>
                <a:lnTo>
                  <a:pt x="729329" y="3778410"/>
                </a:lnTo>
                <a:lnTo>
                  <a:pt x="729330" y="2539575"/>
                </a:lnTo>
                <a:cubicBezTo>
                  <a:pt x="729330" y="2523467"/>
                  <a:pt x="716272" y="2510409"/>
                  <a:pt x="700164" y="2510409"/>
                </a:cubicBezTo>
                <a:cubicBezTo>
                  <a:pt x="684056" y="2510409"/>
                  <a:pt x="670998" y="2523467"/>
                  <a:pt x="670998" y="2539575"/>
                </a:cubicBezTo>
                <a:lnTo>
                  <a:pt x="670998" y="3778410"/>
                </a:lnTo>
                <a:lnTo>
                  <a:pt x="378660" y="3778410"/>
                </a:lnTo>
                <a:lnTo>
                  <a:pt x="261541" y="2700300"/>
                </a:lnTo>
                <a:lnTo>
                  <a:pt x="260348" y="2700300"/>
                </a:lnTo>
                <a:lnTo>
                  <a:pt x="260349" y="1808560"/>
                </a:lnTo>
                <a:cubicBezTo>
                  <a:pt x="260349" y="1792452"/>
                  <a:pt x="247291" y="1779394"/>
                  <a:pt x="231183" y="1779394"/>
                </a:cubicBezTo>
                <a:cubicBezTo>
                  <a:pt x="215075" y="1779394"/>
                  <a:pt x="202017" y="1792452"/>
                  <a:pt x="202017" y="1808560"/>
                </a:cubicBezTo>
                <a:lnTo>
                  <a:pt x="202017" y="2700300"/>
                </a:lnTo>
                <a:lnTo>
                  <a:pt x="0" y="2700300"/>
                </a:lnTo>
                <a:lnTo>
                  <a:pt x="0" y="1575180"/>
                </a:lnTo>
                <a:cubicBezTo>
                  <a:pt x="0" y="1450899"/>
                  <a:pt x="100749" y="1350150"/>
                  <a:pt x="225030" y="1350150"/>
                </a:cubicBezTo>
                <a:close/>
                <a:moveTo>
                  <a:pt x="700166" y="0"/>
                </a:moveTo>
                <a:cubicBezTo>
                  <a:pt x="1048144" y="0"/>
                  <a:pt x="1330236" y="282092"/>
                  <a:pt x="1330236" y="630070"/>
                </a:cubicBezTo>
                <a:cubicBezTo>
                  <a:pt x="1330236" y="978048"/>
                  <a:pt x="1048144" y="1260140"/>
                  <a:pt x="700166" y="1260140"/>
                </a:cubicBezTo>
                <a:cubicBezTo>
                  <a:pt x="352188" y="1260140"/>
                  <a:pt x="70096" y="978048"/>
                  <a:pt x="70096" y="630070"/>
                </a:cubicBezTo>
                <a:cubicBezTo>
                  <a:pt x="70096" y="282092"/>
                  <a:pt x="352188" y="0"/>
                  <a:pt x="700166" y="0"/>
                </a:cubicBezTo>
                <a:close/>
              </a:path>
            </a:pathLst>
          </a:custGeom>
          <a:solidFill>
            <a:srgbClr val="00B0F0"/>
          </a:solid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n w="19050">
                <a:solidFill>
                  <a:schemeClr val="tx1"/>
                </a:solidFill>
              </a:ln>
              <a:solidFill>
                <a:schemeClr val="lt1"/>
              </a:solidFill>
            </a:endParaRPr>
          </a:p>
        </p:txBody>
      </p:sp>
      <p:sp>
        <p:nvSpPr>
          <p:cNvPr id="70" name="フリーフォーム: 図形 69">
            <a:extLst>
              <a:ext uri="{FF2B5EF4-FFF2-40B4-BE49-F238E27FC236}">
                <a16:creationId xmlns:a16="http://schemas.microsoft.com/office/drawing/2014/main" id="{BD315122-2158-727C-3DF1-6328C09E3914}"/>
              </a:ext>
            </a:extLst>
          </p:cNvPr>
          <p:cNvSpPr/>
          <p:nvPr/>
        </p:nvSpPr>
        <p:spPr bwMode="auto">
          <a:xfrm rot="10800000">
            <a:off x="8860032" y="4781090"/>
            <a:ext cx="662552" cy="1787710"/>
          </a:xfrm>
          <a:custGeom>
            <a:avLst/>
            <a:gdLst>
              <a:gd name="connsiteX0" fmla="*/ 900979 w 1400332"/>
              <a:gd name="connsiteY0" fmla="*/ 2428258 h 3778408"/>
              <a:gd name="connsiteX1" fmla="*/ 499353 w 1400332"/>
              <a:gd name="connsiteY1" fmla="*/ 2428258 h 3778408"/>
              <a:gd name="connsiteX2" fmla="*/ 0 w 1400332"/>
              <a:gd name="connsiteY2" fmla="*/ 1928905 h 3778408"/>
              <a:gd name="connsiteX3" fmla="*/ 0 w 1400332"/>
              <a:gd name="connsiteY3" fmla="*/ 1078108 h 3778408"/>
              <a:gd name="connsiteX4" fmla="*/ 202020 w 1400332"/>
              <a:gd name="connsiteY4" fmla="*/ 1078108 h 3778408"/>
              <a:gd name="connsiteX5" fmla="*/ 202020 w 1400332"/>
              <a:gd name="connsiteY5" fmla="*/ 1947639 h 3778408"/>
              <a:gd name="connsiteX6" fmla="*/ 231186 w 1400332"/>
              <a:gd name="connsiteY6" fmla="*/ 1976805 h 3778408"/>
              <a:gd name="connsiteX7" fmla="*/ 260352 w 1400332"/>
              <a:gd name="connsiteY7" fmla="*/ 1947639 h 3778408"/>
              <a:gd name="connsiteX8" fmla="*/ 260352 w 1400332"/>
              <a:gd name="connsiteY8" fmla="*/ 1314549 h 3778408"/>
              <a:gd name="connsiteX9" fmla="*/ 161966 w 1400332"/>
              <a:gd name="connsiteY9" fmla="*/ 583053 h 3778408"/>
              <a:gd name="connsiteX10" fmla="*/ 315471 w 1400332"/>
              <a:gd name="connsiteY10" fmla="*/ 583053 h 3778408"/>
              <a:gd name="connsiteX11" fmla="*/ 379454 w 1400332"/>
              <a:gd name="connsiteY11" fmla="*/ 0 h 3778408"/>
              <a:gd name="connsiteX12" fmla="*/ 671794 w 1400332"/>
              <a:gd name="connsiteY12" fmla="*/ 0 h 3778408"/>
              <a:gd name="connsiteX13" fmla="*/ 671794 w 1400332"/>
              <a:gd name="connsiteY13" fmla="*/ 583053 h 3778408"/>
              <a:gd name="connsiteX14" fmla="*/ 730125 w 1400332"/>
              <a:gd name="connsiteY14" fmla="*/ 583053 h 3778408"/>
              <a:gd name="connsiteX15" fmla="*/ 730125 w 1400332"/>
              <a:gd name="connsiteY15" fmla="*/ 0 h 3778408"/>
              <a:gd name="connsiteX16" fmla="*/ 1022464 w 1400332"/>
              <a:gd name="connsiteY16" fmla="*/ 0 h 3778408"/>
              <a:gd name="connsiteX17" fmla="*/ 1086448 w 1400332"/>
              <a:gd name="connsiteY17" fmla="*/ 583053 h 3778408"/>
              <a:gd name="connsiteX18" fmla="*/ 1238368 w 1400332"/>
              <a:gd name="connsiteY18" fmla="*/ 583053 h 3778408"/>
              <a:gd name="connsiteX19" fmla="*/ 1139982 w 1400332"/>
              <a:gd name="connsiteY19" fmla="*/ 1314549 h 3778408"/>
              <a:gd name="connsiteX20" fmla="*/ 1139982 w 1400332"/>
              <a:gd name="connsiteY20" fmla="*/ 1947639 h 3778408"/>
              <a:gd name="connsiteX21" fmla="*/ 1169148 w 1400332"/>
              <a:gd name="connsiteY21" fmla="*/ 1976805 h 3778408"/>
              <a:gd name="connsiteX22" fmla="*/ 1198314 w 1400332"/>
              <a:gd name="connsiteY22" fmla="*/ 1947639 h 3778408"/>
              <a:gd name="connsiteX23" fmla="*/ 1198314 w 1400332"/>
              <a:gd name="connsiteY23" fmla="*/ 1078108 h 3778408"/>
              <a:gd name="connsiteX24" fmla="*/ 1400332 w 1400332"/>
              <a:gd name="connsiteY24" fmla="*/ 1078108 h 3778408"/>
              <a:gd name="connsiteX25" fmla="*/ 1400332 w 1400332"/>
              <a:gd name="connsiteY25" fmla="*/ 1928905 h 3778408"/>
              <a:gd name="connsiteX26" fmla="*/ 900979 w 1400332"/>
              <a:gd name="connsiteY26" fmla="*/ 2428258 h 3778408"/>
              <a:gd name="connsiteX27" fmla="*/ 700166 w 1400332"/>
              <a:gd name="connsiteY27" fmla="*/ 3778408 h 3778408"/>
              <a:gd name="connsiteX28" fmla="*/ 70096 w 1400332"/>
              <a:gd name="connsiteY28" fmla="*/ 3148338 h 3778408"/>
              <a:gd name="connsiteX29" fmla="*/ 700166 w 1400332"/>
              <a:gd name="connsiteY29" fmla="*/ 2518268 h 3778408"/>
              <a:gd name="connsiteX30" fmla="*/ 1330236 w 1400332"/>
              <a:gd name="connsiteY30" fmla="*/ 3148338 h 3778408"/>
              <a:gd name="connsiteX31" fmla="*/ 700166 w 1400332"/>
              <a:gd name="connsiteY31" fmla="*/ 3778408 h 3778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00332" h="3778408">
                <a:moveTo>
                  <a:pt x="900979" y="2428258"/>
                </a:moveTo>
                <a:lnTo>
                  <a:pt x="499353" y="2428258"/>
                </a:lnTo>
                <a:cubicBezTo>
                  <a:pt x="223568" y="2428258"/>
                  <a:pt x="0" y="2204690"/>
                  <a:pt x="0" y="1928905"/>
                </a:cubicBezTo>
                <a:lnTo>
                  <a:pt x="0" y="1078108"/>
                </a:lnTo>
                <a:lnTo>
                  <a:pt x="202020" y="1078108"/>
                </a:lnTo>
                <a:lnTo>
                  <a:pt x="202020" y="1947639"/>
                </a:lnTo>
                <a:cubicBezTo>
                  <a:pt x="202020" y="1963747"/>
                  <a:pt x="215078" y="1976805"/>
                  <a:pt x="231186" y="1976805"/>
                </a:cubicBezTo>
                <a:cubicBezTo>
                  <a:pt x="247294" y="1976805"/>
                  <a:pt x="260352" y="1963747"/>
                  <a:pt x="260352" y="1947639"/>
                </a:cubicBezTo>
                <a:lnTo>
                  <a:pt x="260352" y="1314549"/>
                </a:lnTo>
                <a:lnTo>
                  <a:pt x="161966" y="583053"/>
                </a:lnTo>
                <a:lnTo>
                  <a:pt x="315471" y="583053"/>
                </a:lnTo>
                <a:lnTo>
                  <a:pt x="379454" y="0"/>
                </a:lnTo>
                <a:lnTo>
                  <a:pt x="671794" y="0"/>
                </a:lnTo>
                <a:lnTo>
                  <a:pt x="671794" y="583053"/>
                </a:lnTo>
                <a:lnTo>
                  <a:pt x="730125" y="583053"/>
                </a:lnTo>
                <a:lnTo>
                  <a:pt x="730125" y="0"/>
                </a:lnTo>
                <a:lnTo>
                  <a:pt x="1022464" y="0"/>
                </a:lnTo>
                <a:lnTo>
                  <a:pt x="1086448" y="583053"/>
                </a:lnTo>
                <a:lnTo>
                  <a:pt x="1238368" y="583053"/>
                </a:lnTo>
                <a:lnTo>
                  <a:pt x="1139982" y="1314549"/>
                </a:lnTo>
                <a:lnTo>
                  <a:pt x="1139982" y="1947639"/>
                </a:lnTo>
                <a:cubicBezTo>
                  <a:pt x="1139982" y="1963747"/>
                  <a:pt x="1153040" y="1976805"/>
                  <a:pt x="1169148" y="1976805"/>
                </a:cubicBezTo>
                <a:cubicBezTo>
                  <a:pt x="1185256" y="1976805"/>
                  <a:pt x="1198314" y="1963747"/>
                  <a:pt x="1198314" y="1947639"/>
                </a:cubicBezTo>
                <a:lnTo>
                  <a:pt x="1198314" y="1078108"/>
                </a:lnTo>
                <a:lnTo>
                  <a:pt x="1400332" y="1078108"/>
                </a:lnTo>
                <a:lnTo>
                  <a:pt x="1400332" y="1928905"/>
                </a:lnTo>
                <a:cubicBezTo>
                  <a:pt x="1400332" y="2204690"/>
                  <a:pt x="1176764" y="2428258"/>
                  <a:pt x="900979" y="2428258"/>
                </a:cubicBezTo>
                <a:close/>
                <a:moveTo>
                  <a:pt x="700166" y="3778408"/>
                </a:moveTo>
                <a:cubicBezTo>
                  <a:pt x="352188" y="3778408"/>
                  <a:pt x="70096" y="3496316"/>
                  <a:pt x="70096" y="3148338"/>
                </a:cubicBezTo>
                <a:cubicBezTo>
                  <a:pt x="70096" y="2800360"/>
                  <a:pt x="352188" y="2518268"/>
                  <a:pt x="700166" y="2518268"/>
                </a:cubicBezTo>
                <a:cubicBezTo>
                  <a:pt x="1048144" y="2518268"/>
                  <a:pt x="1330236" y="2800360"/>
                  <a:pt x="1330236" y="3148338"/>
                </a:cubicBezTo>
                <a:cubicBezTo>
                  <a:pt x="1330236" y="3496316"/>
                  <a:pt x="1048144" y="3778408"/>
                  <a:pt x="700166" y="3778408"/>
                </a:cubicBezTo>
                <a:close/>
              </a:path>
            </a:pathLst>
          </a:custGeom>
          <a:solidFill>
            <a:srgbClr val="FF99FF"/>
          </a:solid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n w="19050">
                <a:solidFill>
                  <a:schemeClr val="tx1"/>
                </a:solidFill>
              </a:ln>
              <a:solidFill>
                <a:schemeClr val="lt1"/>
              </a:solidFill>
            </a:endParaRPr>
          </a:p>
        </p:txBody>
      </p:sp>
      <p:sp>
        <p:nvSpPr>
          <p:cNvPr id="71" name="テキスト ボックス 70">
            <a:extLst>
              <a:ext uri="{FF2B5EF4-FFF2-40B4-BE49-F238E27FC236}">
                <a16:creationId xmlns:a16="http://schemas.microsoft.com/office/drawing/2014/main" id="{6DAD9989-A818-9989-4A5B-53AC48CB2E68}"/>
              </a:ext>
            </a:extLst>
          </p:cNvPr>
          <p:cNvSpPr txBox="1"/>
          <p:nvPr/>
        </p:nvSpPr>
        <p:spPr>
          <a:xfrm>
            <a:off x="710673" y="1562100"/>
            <a:ext cx="415498" cy="369332"/>
          </a:xfrm>
          <a:prstGeom prst="rect">
            <a:avLst/>
          </a:prstGeom>
          <a:noFill/>
        </p:spPr>
        <p:txBody>
          <a:bodyPr wrap="none" rtlCol="0">
            <a:prstTxWarp prst="textPlain">
              <a:avLst/>
            </a:prstTxWarp>
            <a:spAutoFit/>
          </a:bodyPr>
          <a:lstStyle/>
          <a:p>
            <a:r>
              <a:rPr kumimoji="1" lang="ja-JP" altLang="en-US" b="1" dirty="0">
                <a:solidFill>
                  <a:srgbClr val="002060"/>
                </a:solidFill>
                <a:latin typeface="メイリオ" panose="020B0604030504040204" pitchFamily="50" charset="-128"/>
                <a:ea typeface="メイリオ" panose="020B0604030504040204" pitchFamily="50" charset="-128"/>
              </a:rPr>
              <a:t>好</a:t>
            </a:r>
          </a:p>
        </p:txBody>
      </p:sp>
      <p:sp>
        <p:nvSpPr>
          <p:cNvPr id="72" name="テキスト ボックス 71">
            <a:extLst>
              <a:ext uri="{FF2B5EF4-FFF2-40B4-BE49-F238E27FC236}">
                <a16:creationId xmlns:a16="http://schemas.microsoft.com/office/drawing/2014/main" id="{62B41EB9-D3A9-451A-63C6-97309C30AB47}"/>
              </a:ext>
            </a:extLst>
          </p:cNvPr>
          <p:cNvSpPr txBox="1"/>
          <p:nvPr/>
        </p:nvSpPr>
        <p:spPr>
          <a:xfrm>
            <a:off x="710673" y="4885857"/>
            <a:ext cx="415498" cy="369332"/>
          </a:xfrm>
          <a:prstGeom prst="rect">
            <a:avLst/>
          </a:prstGeom>
          <a:noFill/>
        </p:spPr>
        <p:txBody>
          <a:bodyPr wrap="none" rtlCol="0">
            <a:prstTxWarp prst="textPlain">
              <a:avLst/>
            </a:prstTxWarp>
            <a:spAutoFit/>
          </a:bodyPr>
          <a:lstStyle/>
          <a:p>
            <a:r>
              <a:rPr kumimoji="1" lang="ja-JP" altLang="en-US" b="1" dirty="0">
                <a:solidFill>
                  <a:srgbClr val="FF0000"/>
                </a:solidFill>
                <a:latin typeface="メイリオ" panose="020B0604030504040204" pitchFamily="50" charset="-128"/>
                <a:ea typeface="メイリオ" panose="020B0604030504040204" pitchFamily="50" charset="-128"/>
              </a:rPr>
              <a:t>嫌</a:t>
            </a:r>
          </a:p>
        </p:txBody>
      </p:sp>
      <p:sp>
        <p:nvSpPr>
          <p:cNvPr id="73" name="テキスト ボックス 72">
            <a:extLst>
              <a:ext uri="{FF2B5EF4-FFF2-40B4-BE49-F238E27FC236}">
                <a16:creationId xmlns:a16="http://schemas.microsoft.com/office/drawing/2014/main" id="{45332257-656B-F453-8FC5-83BEB963AA1F}"/>
              </a:ext>
            </a:extLst>
          </p:cNvPr>
          <p:cNvSpPr txBox="1"/>
          <p:nvPr/>
        </p:nvSpPr>
        <p:spPr>
          <a:xfrm>
            <a:off x="8999220" y="1562100"/>
            <a:ext cx="415498" cy="369332"/>
          </a:xfrm>
          <a:prstGeom prst="rect">
            <a:avLst/>
          </a:prstGeom>
          <a:noFill/>
        </p:spPr>
        <p:txBody>
          <a:bodyPr wrap="none" rtlCol="0">
            <a:prstTxWarp prst="textPlain">
              <a:avLst/>
            </a:prstTxWarp>
            <a:spAutoFit/>
          </a:bodyPr>
          <a:lstStyle/>
          <a:p>
            <a:r>
              <a:rPr kumimoji="1" lang="ja-JP" altLang="en-US" b="1" dirty="0">
                <a:solidFill>
                  <a:srgbClr val="002060"/>
                </a:solidFill>
                <a:latin typeface="メイリオ" panose="020B0604030504040204" pitchFamily="50" charset="-128"/>
                <a:ea typeface="メイリオ" panose="020B0604030504040204" pitchFamily="50" charset="-128"/>
              </a:rPr>
              <a:t>好</a:t>
            </a:r>
          </a:p>
        </p:txBody>
      </p:sp>
      <p:sp>
        <p:nvSpPr>
          <p:cNvPr id="74" name="テキスト ボックス 73">
            <a:extLst>
              <a:ext uri="{FF2B5EF4-FFF2-40B4-BE49-F238E27FC236}">
                <a16:creationId xmlns:a16="http://schemas.microsoft.com/office/drawing/2014/main" id="{FF82D634-3F30-043A-BC0E-1B21CB792B3D}"/>
              </a:ext>
            </a:extLst>
          </p:cNvPr>
          <p:cNvSpPr txBox="1"/>
          <p:nvPr/>
        </p:nvSpPr>
        <p:spPr>
          <a:xfrm>
            <a:off x="8999220" y="4885857"/>
            <a:ext cx="415498" cy="369332"/>
          </a:xfrm>
          <a:prstGeom prst="rect">
            <a:avLst/>
          </a:prstGeom>
          <a:noFill/>
        </p:spPr>
        <p:txBody>
          <a:bodyPr wrap="none" rtlCol="0">
            <a:prstTxWarp prst="textPlain">
              <a:avLst/>
            </a:prstTxWarp>
            <a:spAutoFit/>
          </a:bodyPr>
          <a:lstStyle/>
          <a:p>
            <a:r>
              <a:rPr kumimoji="1" lang="ja-JP" altLang="en-US" b="1" dirty="0">
                <a:solidFill>
                  <a:srgbClr val="FF0000"/>
                </a:solidFill>
                <a:latin typeface="メイリオ" panose="020B0604030504040204" pitchFamily="50" charset="-128"/>
                <a:ea typeface="メイリオ" panose="020B0604030504040204" pitchFamily="50" charset="-128"/>
              </a:rPr>
              <a:t>嫌</a:t>
            </a:r>
          </a:p>
        </p:txBody>
      </p:sp>
      <p:sp>
        <p:nvSpPr>
          <p:cNvPr id="75" name="テキスト ボックス 74">
            <a:extLst>
              <a:ext uri="{FF2B5EF4-FFF2-40B4-BE49-F238E27FC236}">
                <a16:creationId xmlns:a16="http://schemas.microsoft.com/office/drawing/2014/main" id="{09C29A24-9A0F-12B8-B3F5-73DE2B3FE42C}"/>
              </a:ext>
            </a:extLst>
          </p:cNvPr>
          <p:cNvSpPr txBox="1"/>
          <p:nvPr/>
        </p:nvSpPr>
        <p:spPr>
          <a:xfrm>
            <a:off x="1492198" y="1729513"/>
            <a:ext cx="3286835" cy="2123658"/>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説明文説明文説明文説明文説明文説明文説明文説明文説明文説明文説明文説明文説明文（男性</a:t>
            </a:r>
            <a:r>
              <a:rPr kumimoji="1" lang="en-US" altLang="ja-JP" sz="1200" dirty="0">
                <a:latin typeface="メイリオ" panose="020B0604030504040204" pitchFamily="50" charset="-128"/>
                <a:ea typeface="メイリオ" panose="020B0604030504040204" pitchFamily="50" charset="-128"/>
              </a:rPr>
              <a:t>20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説明文説明文説明文説明文説明文説明文説明文説明文説明文説明文説明文説明文説明文（男性</a:t>
            </a:r>
            <a:r>
              <a:rPr kumimoji="1" lang="en-US" altLang="ja-JP" sz="1200" dirty="0">
                <a:latin typeface="メイリオ" panose="020B0604030504040204" pitchFamily="50" charset="-128"/>
                <a:ea typeface="メイリオ" panose="020B0604030504040204" pitchFamily="50" charset="-128"/>
              </a:rPr>
              <a:t>30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説明文説明文説明文説明文説明文説明文説明文説明文説明文説明文説明文説明文説明文（男性</a:t>
            </a:r>
            <a:r>
              <a:rPr kumimoji="1" lang="en-US" altLang="ja-JP" sz="1200" dirty="0">
                <a:latin typeface="メイリオ" panose="020B0604030504040204" pitchFamily="50" charset="-128"/>
                <a:ea typeface="メイリオ" panose="020B0604030504040204" pitchFamily="50" charset="-128"/>
              </a:rPr>
              <a:t>30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77" name="テキスト ボックス 76">
            <a:extLst>
              <a:ext uri="{FF2B5EF4-FFF2-40B4-BE49-F238E27FC236}">
                <a16:creationId xmlns:a16="http://schemas.microsoft.com/office/drawing/2014/main" id="{A701595E-D97B-E7F5-546A-998378338FCA}"/>
              </a:ext>
            </a:extLst>
          </p:cNvPr>
          <p:cNvSpPr txBox="1"/>
          <p:nvPr/>
        </p:nvSpPr>
        <p:spPr>
          <a:xfrm>
            <a:off x="5313700" y="1729513"/>
            <a:ext cx="3286835" cy="2123658"/>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説明文説明文説明文説明文説明文説明文説明文説明文説明文説明文説明文説明文説明文（女性</a:t>
            </a:r>
            <a:r>
              <a:rPr kumimoji="1" lang="en-US" altLang="ja-JP" sz="1200" dirty="0">
                <a:latin typeface="メイリオ" panose="020B0604030504040204" pitchFamily="50" charset="-128"/>
                <a:ea typeface="メイリオ" panose="020B0604030504040204" pitchFamily="50" charset="-128"/>
              </a:rPr>
              <a:t>20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説明文説明文説明文説明文説明文説明文説明文説明文説明文説明文説明文説明文説明文（女性</a:t>
            </a:r>
            <a:r>
              <a:rPr kumimoji="1" lang="en-US" altLang="ja-JP" sz="1200" dirty="0">
                <a:latin typeface="メイリオ" panose="020B0604030504040204" pitchFamily="50" charset="-128"/>
                <a:ea typeface="メイリオ" panose="020B0604030504040204" pitchFamily="50" charset="-128"/>
              </a:rPr>
              <a:t>30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説明文説明文説明文説明文説明文説明文説明文説明文説明文説明文説明文説明文説明文（女性</a:t>
            </a:r>
            <a:r>
              <a:rPr kumimoji="1" lang="en-US" altLang="ja-JP" sz="1200" dirty="0">
                <a:latin typeface="メイリオ" panose="020B0604030504040204" pitchFamily="50" charset="-128"/>
                <a:ea typeface="メイリオ" panose="020B0604030504040204" pitchFamily="50" charset="-128"/>
              </a:rPr>
              <a:t>30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78" name="テキスト ボックス 77">
            <a:extLst>
              <a:ext uri="{FF2B5EF4-FFF2-40B4-BE49-F238E27FC236}">
                <a16:creationId xmlns:a16="http://schemas.microsoft.com/office/drawing/2014/main" id="{4F3EF36A-B836-5A46-600B-8295126A8E3C}"/>
              </a:ext>
            </a:extLst>
          </p:cNvPr>
          <p:cNvSpPr txBox="1"/>
          <p:nvPr/>
        </p:nvSpPr>
        <p:spPr>
          <a:xfrm>
            <a:off x="1492198" y="4179415"/>
            <a:ext cx="3286835" cy="2123658"/>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説明文説明文説明文説明文説明文説明文説明文説明文説明文説明文説明文説明文説明文（男性</a:t>
            </a:r>
            <a:r>
              <a:rPr kumimoji="1" lang="en-US" altLang="ja-JP" sz="1200" dirty="0">
                <a:latin typeface="メイリオ" panose="020B0604030504040204" pitchFamily="50" charset="-128"/>
                <a:ea typeface="メイリオ" panose="020B0604030504040204" pitchFamily="50" charset="-128"/>
              </a:rPr>
              <a:t>20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説明文説明文説明文説明文説明文説明文説明文説明文説明文説明文説明文説明文説明文（男性</a:t>
            </a:r>
            <a:r>
              <a:rPr kumimoji="1" lang="en-US" altLang="ja-JP" sz="1200" dirty="0">
                <a:latin typeface="メイリオ" panose="020B0604030504040204" pitchFamily="50" charset="-128"/>
                <a:ea typeface="メイリオ" panose="020B0604030504040204" pitchFamily="50" charset="-128"/>
              </a:rPr>
              <a:t>30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説明文説明文説明文説明文説明文説明文説明文説明文説明文説明文説明文説明文説明文（男性</a:t>
            </a:r>
            <a:r>
              <a:rPr kumimoji="1" lang="en-US" altLang="ja-JP" sz="1200" dirty="0">
                <a:latin typeface="メイリオ" panose="020B0604030504040204" pitchFamily="50" charset="-128"/>
                <a:ea typeface="メイリオ" panose="020B0604030504040204" pitchFamily="50" charset="-128"/>
              </a:rPr>
              <a:t>30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79" name="テキスト ボックス 78">
            <a:extLst>
              <a:ext uri="{FF2B5EF4-FFF2-40B4-BE49-F238E27FC236}">
                <a16:creationId xmlns:a16="http://schemas.microsoft.com/office/drawing/2014/main" id="{4A9D2161-6681-979E-C092-FF29B6A46FA3}"/>
              </a:ext>
            </a:extLst>
          </p:cNvPr>
          <p:cNvSpPr txBox="1"/>
          <p:nvPr/>
        </p:nvSpPr>
        <p:spPr>
          <a:xfrm>
            <a:off x="5313700" y="4179415"/>
            <a:ext cx="3286835" cy="2123658"/>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説明文説明文説明文説明文説明文説明文説明文説明文説明文説明文説明文説明文説明文（女性</a:t>
            </a:r>
            <a:r>
              <a:rPr kumimoji="1" lang="en-US" altLang="ja-JP" sz="1200" dirty="0">
                <a:latin typeface="メイリオ" panose="020B0604030504040204" pitchFamily="50" charset="-128"/>
                <a:ea typeface="メイリオ" panose="020B0604030504040204" pitchFamily="50" charset="-128"/>
              </a:rPr>
              <a:t>20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説明文説明文説明文説明文説明文説明文説明文説明文説明文説明文説明文説明文説明文（女性</a:t>
            </a:r>
            <a:r>
              <a:rPr kumimoji="1" lang="en-US" altLang="ja-JP" sz="1200" dirty="0">
                <a:latin typeface="メイリオ" panose="020B0604030504040204" pitchFamily="50" charset="-128"/>
                <a:ea typeface="メイリオ" panose="020B0604030504040204" pitchFamily="50" charset="-128"/>
              </a:rPr>
              <a:t>30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説明文説明文説明文説明文説明文説明文説明文説明文説明文説明文説明文説明文説明文（女性</a:t>
            </a:r>
            <a:r>
              <a:rPr kumimoji="1" lang="en-US" altLang="ja-JP" sz="1200" dirty="0">
                <a:latin typeface="メイリオ" panose="020B0604030504040204" pitchFamily="50" charset="-128"/>
                <a:ea typeface="メイリオ" panose="020B0604030504040204" pitchFamily="50" charset="-128"/>
              </a:rPr>
              <a:t>30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1558877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1415</TotalTime>
  <Words>1582</Words>
  <Application>Microsoft Office PowerPoint</Application>
  <PresentationFormat>A4 210 x 297 mm</PresentationFormat>
  <Paragraphs>72</Paragraphs>
  <Slides>4</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4</vt:i4>
      </vt:variant>
    </vt:vector>
  </HeadingPairs>
  <TitlesOfParts>
    <vt:vector size="8" baseType="lpstr">
      <vt:lpstr>メイリオ</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pptxm34_男女別アンケート調査レポートのテンプレート</dc:title>
  <dc:subject>pptxm34_男女別アンケート調査レポートのテンプレート</dc:subject>
  <dc:creator>でじけろお</dc:creator>
  <cp:revision>1</cp:revision>
  <dcterms:created xsi:type="dcterms:W3CDTF">2018-05-20T00:31:01Z</dcterms:created>
  <dcterms:modified xsi:type="dcterms:W3CDTF">2023-12-14T13:47:53Z</dcterms:modified>
  <cp:version>1</cp:version>
</cp:coreProperties>
</file>